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71" r:id="rId8"/>
    <p:sldId id="258" r:id="rId9"/>
    <p:sldId id="266" r:id="rId10"/>
    <p:sldId id="267" r:id="rId11"/>
    <p:sldId id="268" r:id="rId12"/>
    <p:sldId id="269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6E23-3AD1-411E-9898-9E6ABA887AF3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58BA7-E648-4938-BBDB-629495CCE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C8B23-F3F3-442A-905F-1B1AF584C56A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8B14-AFCC-43AF-AF04-4B8BD50A5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5FE30-1486-4904-9674-637A98221610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FD12-B0CE-4D19-ADAF-C44162416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EEF09-C12B-479A-BB99-8DD5E6E6E9D9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80F47-2729-4CBB-B3B6-523DB93F4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BB98A-5FF7-4566-A066-FB0FB6B3A351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B799-E7E9-4C1B-A208-ECDFD7017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B75DB-AA05-4E17-BF57-007A4C330EAC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66FD9-57EB-4236-99DC-A643A5E123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5DB1C-E7CB-4A9A-A5BA-9AC8B99633A8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77395-6242-429C-89B3-70D3C90FB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2536-E25E-4CF8-B7AE-16ED0ACD6783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8542E-D91E-4674-B2EB-64B7F4665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294D4-3BA3-4DFB-B50B-687BC222689A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D6D31-9E61-4B51-B746-E9D12C193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8501-09A2-42BB-87F2-793FBDC764CB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1AA13-7166-4285-87B4-4BB9225B15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B28D7-0665-4D41-ACA6-27E32F26C163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C503-A233-4569-8A5C-8C0BDC58A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ED468A-F856-42A6-A251-071D4F9861C3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1B415A-3FB9-4204-B911-FA5592A73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2727335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 БРАТЬЯХ  </a:t>
            </a:r>
            <a:b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НАШИХ  </a:t>
            </a:r>
            <a:b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МЕНЬШИХ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7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9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УБЕРИ  ЛИШНИЙ  ПЕРСОНАЖ</a:t>
            </a:r>
          </a:p>
        </p:txBody>
      </p:sp>
      <p:sp>
        <p:nvSpPr>
          <p:cNvPr id="11268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259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736"/>
            <a:ext cx="828680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ПЕТЯ,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ШУРА,  ЁЖ,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,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3714752"/>
            <a:ext cx="250033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ТИГР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3643314"/>
            <a:ext cx="23907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СОВА</a:t>
            </a:r>
            <a:endParaRPr lang="ru-RU" sz="7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6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9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УБЕРИ  ЛИШНИЙ  ПЕРСОНАЖ</a:t>
            </a:r>
          </a:p>
        </p:txBody>
      </p:sp>
      <p:sp>
        <p:nvSpPr>
          <p:cNvPr id="12292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259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928670"/>
            <a:ext cx="8286808" cy="452431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АЛЕША,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СТРЕКОЗА,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,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    УТЯТА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143248"/>
            <a:ext cx="32453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КОШКА</a:t>
            </a:r>
            <a:endParaRPr lang="ru-RU" sz="7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4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9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УБЕРИ  ЛИШНИЙ  ПЕРСОНАЖ</a:t>
            </a:r>
          </a:p>
        </p:txBody>
      </p:sp>
      <p:sp>
        <p:nvSpPr>
          <p:cNvPr id="13316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259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928670"/>
            <a:ext cx="8286808" cy="563231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СТАРИК,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 МЕДВЕДЬ,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071942"/>
            <a:ext cx="37318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СТАРУХА</a:t>
            </a:r>
            <a:endParaRPr lang="ru-RU" sz="7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/>
        </p:nvSpPr>
        <p:spPr>
          <a:xfrm>
            <a:off x="251520" y="0"/>
            <a:ext cx="8686800" cy="5420072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Презентацию  составила  </a:t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учитель  начальных  классов  </a:t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ГБОУ  СОШ  №1055  г. Москвы</a:t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Мухачева  Юлия  Вячеславовна</a:t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Размещение  на  сайте:</a:t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http://mukhacheva.ucoz.ru/</a:t>
            </a:r>
            <a: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28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9001156" cy="1643074"/>
          </a:xfrm>
        </p:spPr>
        <p:txBody>
          <a:bodyPr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Отгадай  название  </a:t>
            </a:r>
            <a:b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рассказа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357298"/>
            <a:ext cx="828680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СКРИПКА,   РУЧЕЙ,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ЩЕПКА,     МУЗЫКА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МЕДВЕДЬ…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500306"/>
            <a:ext cx="9103774" cy="186204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«МУЗЫКАНТ»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429132"/>
            <a:ext cx="5503431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в. </a:t>
            </a:r>
            <a:r>
              <a:rPr lang="ru-RU" sz="8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бИАНКИ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9001156" cy="1643074"/>
          </a:xfrm>
        </p:spPr>
        <p:txBody>
          <a:bodyPr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Отгадай  название  </a:t>
            </a:r>
            <a:b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рассказа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928670"/>
            <a:ext cx="8286808" cy="563231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СТАРИК,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 МЫШИ,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КЛЕВЕР,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    КОРОВА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2071678"/>
            <a:ext cx="5252079" cy="186204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«СОВА»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4143380"/>
            <a:ext cx="5503431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в. </a:t>
            </a:r>
            <a:r>
              <a:rPr lang="ru-RU" sz="8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бИАНКИ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9001156" cy="1643074"/>
          </a:xfrm>
        </p:spPr>
        <p:txBody>
          <a:bodyPr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Отгадай  название  </a:t>
            </a:r>
            <a:b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рассказа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357298"/>
            <a:ext cx="828680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ДАЧА,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МАЛЬЧИКИ,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ЁЖИК…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1643050"/>
            <a:ext cx="8476679" cy="36317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«СТРАШНЫЙ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РАССКАЗ»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214950"/>
            <a:ext cx="6289222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е. ЧАРУШИН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9001156" cy="1643074"/>
          </a:xfrm>
        </p:spPr>
        <p:txBody>
          <a:bodyPr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Отгадай  название  </a:t>
            </a:r>
            <a:b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рассказа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357298"/>
            <a:ext cx="828680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УТЯТА,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СТРЕКОЗА,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АЛЁША…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428736"/>
            <a:ext cx="7797006" cy="36317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«ХРАБРЫЙ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УТЕНОК»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786322"/>
            <a:ext cx="5604611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б. ЖИТКОВ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3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9001156" cy="1643074"/>
          </a:xfrm>
        </p:spPr>
        <p:txBody>
          <a:bodyPr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Отгадай  название  </a:t>
            </a:r>
            <a:b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sz="7200" b="1" cap="all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рассказа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736"/>
            <a:ext cx="828680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УТКА,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МАЛЬЧИКИ,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УТЯТА…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428604"/>
            <a:ext cx="6327245" cy="54014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«РЕБЯТА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И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УТЯТА»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5411450"/>
            <a:ext cx="6865983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М. </a:t>
            </a:r>
            <a:r>
              <a:rPr lang="ru-RU" sz="8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пРИШВИН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80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Прямоугольник 69"/>
          <p:cNvSpPr/>
          <p:nvPr/>
        </p:nvSpPr>
        <p:spPr>
          <a:xfrm>
            <a:off x="1714480" y="1643050"/>
            <a:ext cx="6072230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      С О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 pitchFamily="18" charset="0"/>
              </a:rPr>
              <a:t>С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И  С К И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928662" y="857232"/>
            <a:ext cx="4000528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        Р Е Б  Я Т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 pitchFamily="18" charset="0"/>
              </a:rPr>
              <a:t>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14625" y="142875"/>
            <a:ext cx="5572125" cy="7699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6248" y="2357430"/>
            <a:ext cx="2063385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 pitchFamily="18" charset="0"/>
              </a:rPr>
              <a:t>С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 О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cs typeface="Times New Roman" pitchFamily="18" charset="0"/>
              </a:rPr>
              <a:t>В А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3929066"/>
            <a:ext cx="2560317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 pitchFamily="18" charset="0"/>
              </a:rPr>
              <a:t>А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Л Ё Ш 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3214686"/>
            <a:ext cx="4857784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М У З Ы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 pitchFamily="18" charset="0"/>
              </a:rPr>
              <a:t>К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А Н Т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0298" y="4786322"/>
            <a:ext cx="3643338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Г  Н Ё 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 pitchFamily="18" charset="0"/>
              </a:rPr>
              <a:t>З 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Д 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6250" y="142875"/>
            <a:ext cx="571500" cy="5357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86125" y="857250"/>
            <a:ext cx="500063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786063" y="857250"/>
            <a:ext cx="503237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86188" y="857250"/>
            <a:ext cx="503237" cy="3071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86375" y="1643063"/>
            <a:ext cx="503238" cy="3857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857750" y="1643063"/>
            <a:ext cx="431800" cy="3857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286500" y="3929063"/>
            <a:ext cx="576263" cy="85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857750" y="142875"/>
            <a:ext cx="431800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786063" y="3214688"/>
            <a:ext cx="5032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786438" y="1643063"/>
            <a:ext cx="468312" cy="1571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357438" y="857250"/>
            <a:ext cx="431800" cy="785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786188" y="4786313"/>
            <a:ext cx="5032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286125" y="4786313"/>
            <a:ext cx="500063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28813" y="857250"/>
            <a:ext cx="431800" cy="785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786438" y="3929063"/>
            <a:ext cx="503237" cy="85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786438" y="3214688"/>
            <a:ext cx="5032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4286250" y="3929063"/>
            <a:ext cx="2571750" cy="85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786063" y="4786313"/>
            <a:ext cx="3000375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4286250" y="2428875"/>
            <a:ext cx="2000250" cy="785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86000" y="3214688"/>
            <a:ext cx="4000500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286125" y="1643063"/>
            <a:ext cx="3500438" cy="785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2000250" y="857250"/>
            <a:ext cx="3357563" cy="785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286250" y="142875"/>
            <a:ext cx="1428750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5286375" y="142875"/>
            <a:ext cx="431800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857500" y="142875"/>
            <a:ext cx="503238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3357563" y="142875"/>
            <a:ext cx="5032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3857625" y="142875"/>
            <a:ext cx="431800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928926" y="0"/>
            <a:ext cx="282641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Times New Roman" pitchFamily="18" charset="0"/>
              </a:rPr>
              <a:t>С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Times New Roman" pitchFamily="18" charset="0"/>
              </a:rPr>
              <a:t>Т А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Times New Roman" pitchFamily="18" charset="0"/>
              </a:rPr>
              <a:t>Р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Times New Roman" pitchFamily="18" charset="0"/>
              </a:rPr>
              <a:t>И К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928794" y="857232"/>
            <a:ext cx="4972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2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2285984" y="3143248"/>
            <a:ext cx="4972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5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286248" y="3929066"/>
            <a:ext cx="49725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6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4357686" y="2357430"/>
            <a:ext cx="4972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4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4286248" y="0"/>
            <a:ext cx="4972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3286116" y="1643050"/>
            <a:ext cx="4972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2714612" y="4714884"/>
            <a:ext cx="4972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7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5400000">
            <a:off x="2392363" y="2035175"/>
            <a:ext cx="785812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643188" y="2428875"/>
            <a:ext cx="642937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>
            <a:off x="3392487" y="2820988"/>
            <a:ext cx="785813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 flipH="1" flipV="1">
            <a:off x="2355850" y="3643313"/>
            <a:ext cx="8588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2286000" y="3214688"/>
            <a:ext cx="503238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decel="100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decel="100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decel="100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decel="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decel="100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69" grpId="0" animBg="1"/>
      <p:bldP spid="61" grpId="0"/>
      <p:bldP spid="62" grpId="0"/>
      <p:bldP spid="63" grpId="0"/>
      <p:bldP spid="65" grpId="0"/>
      <p:bldP spid="66" grpId="0"/>
      <p:bldP spid="67" grpId="0"/>
      <p:bldP spid="68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5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9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УБЕРИ  ЛИШНИЙ  ПЕРСОНАЖ</a:t>
            </a:r>
          </a:p>
        </p:txBody>
      </p:sp>
      <p:sp>
        <p:nvSpPr>
          <p:cNvPr id="9220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1357298"/>
            <a:ext cx="8786842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СТАРИК,   СОВА,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                 МЫШИ,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КОРОВА,  ШМЕЛЬ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500306"/>
            <a:ext cx="441018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ЛОШАДЬ, </a:t>
            </a:r>
            <a:endParaRPr lang="ru-RU" sz="7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6" descr="http://s49.radikal.ru/i124/0808/6c/79c43ebec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9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УБЕРИ  ЛИШНИЙ  ПЕРСОНАЖ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-1214478" y="500042"/>
            <a:ext cx="8229600" cy="4967514"/>
          </a:xfrm>
        </p:spPr>
        <p:txBody>
          <a:bodyPr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УТКА,  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РЕБЯТА</a:t>
            </a:r>
          </a:p>
          <a:p>
            <a:pPr lvl="5">
              <a:defRPr/>
            </a:pP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УТЯТА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3000372"/>
            <a:ext cx="32900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БАРСУК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202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  БРАТЬЯХ   НАШИХ   МЕНЬШИХ</vt:lpstr>
      <vt:lpstr>Отгадай  название   рассказа</vt:lpstr>
      <vt:lpstr>Отгадай  название   рассказа</vt:lpstr>
      <vt:lpstr>Отгадай  название   рассказа</vt:lpstr>
      <vt:lpstr>Отгадай  название   рассказа</vt:lpstr>
      <vt:lpstr>Отгадай  название   рассказа</vt:lpstr>
      <vt:lpstr>Слайд 7</vt:lpstr>
      <vt:lpstr>УБЕРИ  ЛИШНИЙ  ПЕРСОНАЖ</vt:lpstr>
      <vt:lpstr>УБЕРИ  ЛИШНИЙ  ПЕРСОНАЖ</vt:lpstr>
      <vt:lpstr>УБЕРИ  ЛИШНИЙ  ПЕРСОНАЖ</vt:lpstr>
      <vt:lpstr>УБЕРИ  ЛИШНИЙ  ПЕРСОНАЖ</vt:lpstr>
      <vt:lpstr>УБЕРИ  ЛИШНИЙ  ПЕРСОНАЖ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 БРАТЬЯХ   НАШИХ   МЕНЬШИХ</dc:title>
  <dc:creator>User</dc:creator>
  <cp:lastModifiedBy>*</cp:lastModifiedBy>
  <cp:revision>9</cp:revision>
  <dcterms:created xsi:type="dcterms:W3CDTF">2010-11-14T14:06:40Z</dcterms:created>
  <dcterms:modified xsi:type="dcterms:W3CDTF">2023-11-30T13:22:58Z</dcterms:modified>
</cp:coreProperties>
</file>