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4" r:id="rId9"/>
    <p:sldId id="270" r:id="rId10"/>
    <p:sldId id="260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2064" y="-14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9898"/>
            <a:ext cx="8858280" cy="556943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Сказки </a:t>
            </a:r>
            <a:br>
              <a:rPr lang="ru-RU" sz="6000" b="1" dirty="0" smtClean="0"/>
            </a:br>
            <a:r>
              <a:rPr lang="ru-RU" sz="6000" b="1" dirty="0" smtClean="0"/>
              <a:t>Александра Сергеевича</a:t>
            </a:r>
            <a:br>
              <a:rPr lang="ru-RU" sz="6000" b="1" dirty="0" smtClean="0"/>
            </a:br>
            <a:r>
              <a:rPr lang="ru-RU" sz="6000" b="1" dirty="0" smtClean="0"/>
              <a:t> Пушкина.</a:t>
            </a:r>
            <a:br>
              <a:rPr lang="ru-RU" sz="6000" b="1" dirty="0" smtClean="0"/>
            </a:br>
            <a:r>
              <a:rPr lang="ru-RU" sz="6000" dirty="0" smtClean="0"/>
              <a:t> 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Следующая сказка, </a:t>
            </a:r>
            <a:br>
              <a:rPr lang="ru-RU" dirty="0" smtClean="0"/>
            </a:br>
            <a:r>
              <a:rPr lang="ru-RU" dirty="0" smtClean="0"/>
              <a:t>которую написал А. С. Пушкин – </a:t>
            </a:r>
            <a:br>
              <a:rPr lang="ru-RU" dirty="0" smtClean="0"/>
            </a:br>
            <a:r>
              <a:rPr lang="ru-RU" dirty="0" smtClean="0"/>
              <a:t>«Сказка о попе и о работнике его </a:t>
            </a:r>
            <a:r>
              <a:rPr lang="ru-RU" dirty="0" err="1" smtClean="0"/>
              <a:t>Балде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3314" name="Picture 2" descr="https://u.livelib.ru/reader/TatyanaDavletyarova/o/911bxmt1/o-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4436069" cy="3143272"/>
          </a:xfrm>
          <a:prstGeom prst="rect">
            <a:avLst/>
          </a:prstGeom>
          <a:noFill/>
        </p:spPr>
      </p:pic>
      <p:pic>
        <p:nvPicPr>
          <p:cNvPr id="13316" name="Picture 4" descr="https://a.d-cd.net/a4d982s-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285992"/>
            <a:ext cx="3357586" cy="3634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470" y="0"/>
            <a:ext cx="8576530" cy="193991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b="1" dirty="0" smtClean="0">
                <a:solidFill>
                  <a:schemeClr val="tx1"/>
                </a:solidFill>
              </a:rPr>
              <a:t>Сказка о царе </a:t>
            </a:r>
            <a:r>
              <a:rPr lang="ru-RU" sz="2800" b="1" dirty="0" err="1" smtClean="0">
                <a:solidFill>
                  <a:schemeClr val="tx1"/>
                </a:solidFill>
              </a:rPr>
              <a:t>Салтане</a:t>
            </a:r>
            <a:r>
              <a:rPr lang="ru-RU" sz="2800" b="1" dirty="0" smtClean="0">
                <a:solidFill>
                  <a:schemeClr val="tx1"/>
                </a:solidFill>
              </a:rPr>
              <a:t>, о сыне его славном и могучем богатыре князе </a:t>
            </a:r>
            <a:r>
              <a:rPr lang="ru-RU" sz="2800" b="1" dirty="0" err="1" smtClean="0">
                <a:solidFill>
                  <a:schemeClr val="tx1"/>
                </a:solidFill>
              </a:rPr>
              <a:t>Гвидоне</a:t>
            </a:r>
            <a:r>
              <a:rPr lang="ru-RU" sz="2800" b="1" dirty="0" smtClean="0">
                <a:solidFill>
                  <a:schemeClr val="tx1"/>
                </a:solidFill>
              </a:rPr>
              <a:t>  </a:t>
            </a:r>
            <a:r>
              <a:rPr lang="ru-RU" sz="2800" b="1" dirty="0" err="1" smtClean="0">
                <a:solidFill>
                  <a:schemeClr val="tx1"/>
                </a:solidFill>
              </a:rPr>
              <a:t>Салтановиче</a:t>
            </a:r>
            <a:r>
              <a:rPr lang="ru-RU" sz="2800" b="1" dirty="0" smtClean="0">
                <a:solidFill>
                  <a:schemeClr val="tx1"/>
                </a:solidFill>
              </a:rPr>
              <a:t> и о прекрасной царевне  Лебеди»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была написана через год.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4818" name="Picture 2" descr="http://mtdata.ru/u5/photo190C/20636993686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5"/>
            <a:ext cx="2928958" cy="2343166"/>
          </a:xfrm>
          <a:prstGeom prst="rect">
            <a:avLst/>
          </a:prstGeom>
          <a:noFill/>
        </p:spPr>
      </p:pic>
      <p:pic>
        <p:nvPicPr>
          <p:cNvPr id="34820" name="Picture 4" descr="http://cs5-3.4pda.to/7665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357694"/>
            <a:ext cx="2786082" cy="2089562"/>
          </a:xfrm>
          <a:prstGeom prst="rect">
            <a:avLst/>
          </a:prstGeom>
          <a:noFill/>
        </p:spPr>
      </p:pic>
      <p:pic>
        <p:nvPicPr>
          <p:cNvPr id="34822" name="Picture 6" descr="http://img1.liveinternet.ru/images/attach/c/4/80/242/80242449_large_4498623_Skazka_o_care_Saltane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000240"/>
            <a:ext cx="3214710" cy="4243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Следующая сказка А. С. Пушкина - «Сказка о рыбаке и рыбке»</a:t>
            </a:r>
            <a:endParaRPr lang="ru-RU" b="1" dirty="0"/>
          </a:p>
        </p:txBody>
      </p:sp>
      <p:pic>
        <p:nvPicPr>
          <p:cNvPr id="37890" name="Picture 2" descr="http://freesoft.ru/screenshots/Android/715611/715611-8-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000528" cy="2497205"/>
          </a:xfrm>
          <a:prstGeom prst="rect">
            <a:avLst/>
          </a:prstGeom>
          <a:noFill/>
        </p:spPr>
      </p:pic>
      <p:sp>
        <p:nvSpPr>
          <p:cNvPr id="37892" name="AutoShape 4" descr="https://regnum.ru/uploads/pictures/news/2015/09/08/1441702377_%D0%B7%D0%BE%D0%BB%D0%BE%D1%82%D0%B0%D1%8F-%D1%80%D1%8B%D0%B1%D0%BA%D0%B0-supercookrujpg_norm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4" name="Picture 6" descr="http://s018.radikal.ru/i519/1201/65/5b3f444461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000504"/>
            <a:ext cx="3357586" cy="2518190"/>
          </a:xfrm>
          <a:prstGeom prst="rect">
            <a:avLst/>
          </a:prstGeom>
          <a:noFill/>
        </p:spPr>
      </p:pic>
      <p:pic>
        <p:nvPicPr>
          <p:cNvPr id="37896" name="Picture 8" descr="https://im0-tub-ru.yandex.net/i?id=b1236925b67877209d629f030befb605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571612"/>
            <a:ext cx="342455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3622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«Сказка о мертвой царевне и </a:t>
            </a:r>
            <a:br>
              <a:rPr lang="ru-RU" b="1" dirty="0" smtClean="0"/>
            </a:br>
            <a:r>
              <a:rPr lang="ru-RU" b="1" dirty="0" smtClean="0"/>
              <a:t>семи богатырях» была создана по мотивам русской народной сказки.</a:t>
            </a:r>
            <a:endParaRPr lang="ru-RU" b="1" dirty="0"/>
          </a:p>
        </p:txBody>
      </p:sp>
      <p:pic>
        <p:nvPicPr>
          <p:cNvPr id="36868" name="Picture 4" descr="http://i1.fastpic.ru/big/2010/0114/52/3b6f38c75272694134c4aef510e3b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3286148" cy="2464612"/>
          </a:xfrm>
          <a:prstGeom prst="rect">
            <a:avLst/>
          </a:prstGeom>
          <a:noFill/>
        </p:spPr>
      </p:pic>
      <p:pic>
        <p:nvPicPr>
          <p:cNvPr id="36870" name="Picture 6" descr="https://ds03.infourok.ru/uploads/ex/00af/0004bb9e-9c911c9b/img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00306"/>
            <a:ext cx="3857652" cy="2893240"/>
          </a:xfrm>
          <a:prstGeom prst="rect">
            <a:avLst/>
          </a:prstGeom>
          <a:noFill/>
        </p:spPr>
      </p:pic>
      <p:pic>
        <p:nvPicPr>
          <p:cNvPr id="2050" name="Picture 2" descr="https://upload.wikimedia.org/wikipedia/ru/d/db/%D0%A1%D0%BA%D0%B0%D0%B7%D0%BA%D0%B0_%D0%BE_%D0%BC%D1%91%D1%80%D1%82%D0%B2%D0%BE%D0%B9_%D1%86%D0%B0%D1%80%D0%B5%D0%B2%D0%BD%D0%B5_%D0%B8_%D0%BE_%D1%81%D0%B5%D0%BC%D0%B8_%D0%B1%D0%BE%D0%B3%D0%B0%D1%82%D1%8B%D1%80%D1%8F%D1%85_%28%D0%BA%D0%B0%D0%B4%D1%80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357694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«Сказка о золотом петушке» заканчивает цикл сказок Пушкина.</a:t>
            </a:r>
            <a:endParaRPr lang="ru-RU" b="1" dirty="0"/>
          </a:p>
        </p:txBody>
      </p:sp>
      <p:pic>
        <p:nvPicPr>
          <p:cNvPr id="35846" name="Picture 6" descr="http://my-musica.ru/uploads/images/aleksandr_sergeevich_pushkin_1799_1837_skazka_o_zolotom_petush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928802"/>
            <a:ext cx="3429024" cy="4573921"/>
          </a:xfrm>
          <a:prstGeom prst="rect">
            <a:avLst/>
          </a:prstGeom>
          <a:noFill/>
        </p:spPr>
      </p:pic>
      <p:pic>
        <p:nvPicPr>
          <p:cNvPr id="35848" name="Picture 8" descr="https://upload.wikimedia.org/wikipedia/commons/d/d3/Dadon_shemak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857628"/>
            <a:ext cx="3643338" cy="2694065"/>
          </a:xfrm>
          <a:prstGeom prst="rect">
            <a:avLst/>
          </a:prstGeom>
          <a:noFill/>
        </p:spPr>
      </p:pic>
      <p:pic>
        <p:nvPicPr>
          <p:cNvPr id="1026" name="Picture 2" descr="Сказочный мир А. С. Пушкина в иллюстрациях И. Я. Билиб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85860"/>
            <a:ext cx="3143272" cy="2378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785794"/>
            <a:ext cx="3861622" cy="521497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Александр Сергеевич Пушкин родился 6 июня 1799 года в Москве в нетитулованной дворянской семье.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8" name="Picture 4" descr="http://www.znanie-sila.su/articles/images/487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421481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933060" cy="55118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Огромное влияние на будущего поэта оказала его няня, Арина Родионовна.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s://pbs.twimg.com/media/Cpo4WCOUkAENx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79"/>
            <a:ext cx="4643470" cy="5646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433654" cy="1511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Благодаря няне Александр Сергеевич познакомился с устным народным творчеством: песнями , сказками, поговорками, пословицами.</a:t>
            </a:r>
            <a:endParaRPr lang="ru-RU" sz="3200" b="1" dirty="0"/>
          </a:p>
        </p:txBody>
      </p:sp>
      <p:pic>
        <p:nvPicPr>
          <p:cNvPr id="31746" name="Picture 2" descr="http://nadasuge.ru/system/assets/photos/000/070/484/original/e27c85f7ef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7358114" cy="4646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362216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Связь с няней  Александр Сергеевич продолжал поддерживать став взрослым, часто ее навещая и посвящая ей стихи.</a:t>
            </a:r>
            <a:endParaRPr lang="ru-RU" sz="3200" b="1" dirty="0"/>
          </a:p>
        </p:txBody>
      </p:sp>
      <p:pic>
        <p:nvPicPr>
          <p:cNvPr id="32770" name="Picture 2" descr="https://ds03.infourok.ru/uploads/ex/0f32/00052bc9-7b27f3c6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429132"/>
            <a:ext cx="3714776" cy="2089561"/>
          </a:xfrm>
          <a:prstGeom prst="rect">
            <a:avLst/>
          </a:prstGeom>
          <a:noFill/>
        </p:spPr>
      </p:pic>
      <p:pic>
        <p:nvPicPr>
          <p:cNvPr id="32772" name="Picture 4" descr="https://ds03.infourok.ru/uploads/ex/00dc/0001c213-f8b3f32a/4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14488"/>
            <a:ext cx="3500462" cy="2625347"/>
          </a:xfrm>
          <a:prstGeom prst="rect">
            <a:avLst/>
          </a:prstGeom>
          <a:noFill/>
        </p:spPr>
      </p:pic>
      <p:pic>
        <p:nvPicPr>
          <p:cNvPr id="32774" name="Picture 6" descr="http://www.ayurvedaplus.ru/.synchron/cust/9da9cfe0d3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071678"/>
            <a:ext cx="3500430" cy="3507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433654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Образование  Александр Сергеевич получил в Царскосельском Лицее, </a:t>
            </a:r>
            <a:br>
              <a:rPr lang="ru-RU" sz="3600" b="1" dirty="0" smtClean="0"/>
            </a:br>
            <a:r>
              <a:rPr lang="ru-RU" sz="3600" b="1" dirty="0" smtClean="0"/>
              <a:t>где он написал свое первое стихотворение</a:t>
            </a:r>
            <a:r>
              <a:rPr lang="ru-RU" sz="36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http://www.tanais.info/repin/repin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57363"/>
            <a:ext cx="7072362" cy="4589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933060" cy="59404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После окончания лицея </a:t>
            </a:r>
            <a:br>
              <a:rPr lang="ru-RU" b="1" dirty="0" smtClean="0"/>
            </a:br>
            <a:r>
              <a:rPr lang="ru-RU" b="1" dirty="0" smtClean="0"/>
              <a:t>А. С. Пушкин переезжает  в Петербург, где поступает на службу в Коллегию иностранных дел.</a:t>
            </a:r>
            <a:endParaRPr lang="ru-RU" b="1" dirty="0"/>
          </a:p>
        </p:txBody>
      </p:sp>
      <p:pic>
        <p:nvPicPr>
          <p:cNvPr id="14338" name="Picture 2" descr="http://obshinakryliaduha.ru/_fr/4/2725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4572000" cy="5550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500042"/>
            <a:ext cx="3786214" cy="50006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 Петербурге он написал первое свое крупное произведение поэму-сказку «Руслан и Людмила».</a:t>
            </a:r>
            <a:endParaRPr lang="ru-RU" b="1" dirty="0"/>
          </a:p>
        </p:txBody>
      </p:sp>
      <p:pic>
        <p:nvPicPr>
          <p:cNvPr id="33794" name="Picture 2" descr="http://img.yakaboo.ua/media/catalog/product/3/2/323826_24946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4357718" cy="6000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v3toys.ru/kiwi-public-data/Kiwi_Img/573cb3b79f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65" y="357166"/>
            <a:ext cx="4197903" cy="2714644"/>
          </a:xfrm>
          <a:prstGeom prst="rect">
            <a:avLst/>
          </a:prstGeom>
          <a:noFill/>
        </p:spPr>
      </p:pic>
      <p:pic>
        <p:nvPicPr>
          <p:cNvPr id="26628" name="Picture 4" descr="http://142.r.photoshare.ru/01422/00d905f0dd46b094663e95b1b2e9225697096c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0042"/>
            <a:ext cx="4214864" cy="2370861"/>
          </a:xfrm>
          <a:prstGeom prst="rect">
            <a:avLst/>
          </a:prstGeom>
          <a:noFill/>
        </p:spPr>
      </p:pic>
      <p:pic>
        <p:nvPicPr>
          <p:cNvPr id="26630" name="Picture 6" descr="http://mtdata.ru/u24/photo7C45/20314505814-0/hu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214686"/>
            <a:ext cx="5643602" cy="3401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371</TotalTime>
  <Words>145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    Сказки  Александра Сергеевича  Пушкина.   </vt:lpstr>
      <vt:lpstr>Александр Сергеевич Пушкин родился 6 июня 1799 года в Москве в нетитулованной дворянской семье. </vt:lpstr>
      <vt:lpstr>Огромное влияние на будущего поэта оказала его няня, Арина Родионовна.</vt:lpstr>
      <vt:lpstr>Благодаря няне Александр Сергеевич познакомился с устным народным творчеством: песнями , сказками, поговорками, пословицами.</vt:lpstr>
      <vt:lpstr>Связь с няней  Александр Сергеевич продолжал поддерживать став взрослым, часто ее навещая и посвящая ей стихи.</vt:lpstr>
      <vt:lpstr>Образование  Александр Сергеевич получил в Царскосельском Лицее,  где он написал свое первое стихотворение.   </vt:lpstr>
      <vt:lpstr>После окончания лицея  А. С. Пушкин переезжает  в Петербург, где поступает на службу в Коллегию иностранных дел.</vt:lpstr>
      <vt:lpstr>В Петербурге он написал первое свое крупное произведение поэму-сказку «Руслан и Людмила».</vt:lpstr>
      <vt:lpstr>Слайд 9</vt:lpstr>
      <vt:lpstr>Следующая сказка,  которую написал А. С. Пушкин –  «Сказка о попе и о работнике его Балде»</vt:lpstr>
      <vt:lpstr>«Сказка о царе Салтане, о сыне его славном и могучем богатыре князе Гвидоне  Салтановиче и о прекрасной царевне  Лебеди»  была написана через год.</vt:lpstr>
      <vt:lpstr>Следующая сказка А. С. Пушкина - «Сказка о рыбаке и рыбке»</vt:lpstr>
      <vt:lpstr>«Сказка о мертвой царевне и  семи богатырях» была создана по мотивам русской народной сказки.</vt:lpstr>
      <vt:lpstr>«Сказка о золотом петушке» заканчивает цикл сказок Пушкина.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 Пушкин – великий русский писатель.</dc:title>
  <dc:creator>Вася</dc:creator>
  <cp:lastModifiedBy>*</cp:lastModifiedBy>
  <cp:revision>40</cp:revision>
  <dcterms:created xsi:type="dcterms:W3CDTF">2017-10-19T16:51:38Z</dcterms:created>
  <dcterms:modified xsi:type="dcterms:W3CDTF">2023-11-30T13:52:59Z</dcterms:modified>
</cp:coreProperties>
</file>