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83D3-500F-4ACE-947E-31F29541356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2C9E-E8B1-45B4-9BF9-FD56204D50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727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83D3-500F-4ACE-947E-31F29541356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2C9E-E8B1-45B4-9BF9-FD56204D50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495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83D3-500F-4ACE-947E-31F29541356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2C9E-E8B1-45B4-9BF9-FD56204D50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05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83D3-500F-4ACE-947E-31F29541356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2C9E-E8B1-45B4-9BF9-FD56204D50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809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83D3-500F-4ACE-947E-31F29541356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2C9E-E8B1-45B4-9BF9-FD56204D50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993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83D3-500F-4ACE-947E-31F29541356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2C9E-E8B1-45B4-9BF9-FD56204D50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584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83D3-500F-4ACE-947E-31F29541356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2C9E-E8B1-45B4-9BF9-FD56204D50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03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83D3-500F-4ACE-947E-31F29541356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2C9E-E8B1-45B4-9BF9-FD56204D50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794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83D3-500F-4ACE-947E-31F29541356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2C9E-E8B1-45B4-9BF9-FD56204D50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345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83D3-500F-4ACE-947E-31F29541356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2C9E-E8B1-45B4-9BF9-FD56204D50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233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83D3-500F-4ACE-947E-31F29541356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2C9E-E8B1-45B4-9BF9-FD56204D50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206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683D3-500F-4ACE-947E-31F29541356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92C9E-E8B1-45B4-9BF9-FD56204D50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540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1"/>
            <a:ext cx="10772775" cy="1259839"/>
          </a:xfrm>
        </p:spPr>
        <p:txBody>
          <a:bodyPr/>
          <a:lstStyle/>
          <a:p>
            <a:r>
              <a:rPr lang="ru-RU" dirty="0" smtClean="0"/>
              <a:t>Лев </a:t>
            </a:r>
            <a:r>
              <a:rPr lang="ru-RU" dirty="0"/>
              <a:t>Н</a:t>
            </a:r>
            <a:r>
              <a:rPr lang="ru-RU" dirty="0" smtClean="0"/>
              <a:t>иколаевич Толстой «Филиппок»</a:t>
            </a:r>
            <a:endParaRPr lang="ru-RU" dirty="0"/>
          </a:p>
        </p:txBody>
      </p:sp>
      <p:pic>
        <p:nvPicPr>
          <p:cNvPr id="1026" name="Picture 2" descr="https://d2j6dbq0eux0bg.cloudfront.net/images/15551150/19801872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4" y="1259841"/>
            <a:ext cx="6556376" cy="50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229600" y="4795520"/>
            <a:ext cx="3556000" cy="1402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России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8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knigi.net/books_files/online_html/170229/i_0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2824" y="365124"/>
            <a:ext cx="9357096" cy="6299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07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AutoShape 4" descr="https://artpriced.ru/images/load/0f2/0f25c4846094f9e56dd3090255e7e3d2.jpg"/>
          <p:cNvSpPr>
            <a:spLocks noGrp="1" noChangeAspect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46" name="Picture 6" descr="https://i.pinimg.com/originals/a5/ce/ca/a5ceca53d427f763c6cf559f35bc60f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-1"/>
            <a:ext cx="10723880" cy="6644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07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 урока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484360" cy="435133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рассказ мы читали на уроке?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чём он?</a:t>
            </a:r>
          </a:p>
          <a:p>
            <a:r>
              <a:rPr lang="ru-RU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вам особенно в нём понравилось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102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fsd.multiurok.ru/html/2019/12/18/s_5dfa532a43c52/img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176000" cy="6563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28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Речевая разминка </a:t>
            </a:r>
            <a:endParaRPr lang="ru-RU" sz="6000" b="1" dirty="0">
              <a:solidFill>
                <a:srgbClr val="C0000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1410" y="1828800"/>
            <a:ext cx="889667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Научитесь читать скороговорку как можно быстрее.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горой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сосновой опушки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Жили-были четыре старушки.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Жили-были четыре старушки,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Все четыре большие болтушки.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11047411" y="2249486"/>
            <a:ext cx="45719" cy="354171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2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838" y="4123718"/>
            <a:ext cx="7839979" cy="12501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16278" y="386080"/>
            <a:ext cx="3672522" cy="579088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 прошлых уроках вы познакомились с биографией Л. Толстого. А что вам особенно запомнилось?</a:t>
            </a:r>
            <a:endParaRPr lang="ru-RU" sz="3600" dirty="0"/>
          </a:p>
        </p:txBody>
      </p:sp>
      <p:pic>
        <p:nvPicPr>
          <p:cNvPr id="1028" name="Picture 4" descr="https://pbs.twimg.com/media/EyDy0F6XIAMyGJ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399" y="0"/>
            <a:ext cx="7051041" cy="7071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09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995679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  <a:endParaRPr lang="ru-RU" sz="8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2039" y="1178560"/>
            <a:ext cx="5572760" cy="56794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Поденный –</a:t>
            </a:r>
            <a:r>
              <a:rPr lang="ru-RU" dirty="0" smtClean="0"/>
              <a:t> относящийся к счету, учету или расчету по дням.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Слобода</a:t>
            </a:r>
            <a:r>
              <a:rPr lang="ru-RU" dirty="0" smtClean="0"/>
              <a:t> – большое село, деревня.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Пострелёнок </a:t>
            </a:r>
            <a:r>
              <a:rPr lang="ru-RU" dirty="0" smtClean="0"/>
              <a:t>– непоседа, шалун.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Сенцы, сени </a:t>
            </a:r>
            <a:r>
              <a:rPr lang="ru-RU" dirty="0" smtClean="0"/>
              <a:t>– в деревенских избах и в старину в городских домах помещение между частью дома и крыльцом.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Бедовый </a:t>
            </a:r>
            <a:r>
              <a:rPr lang="ru-RU" dirty="0" smtClean="0"/>
              <a:t>– шустрый, смелый. </a:t>
            </a:r>
            <a:endParaRPr lang="ru-RU" dirty="0"/>
          </a:p>
        </p:txBody>
      </p:sp>
      <p:pic>
        <p:nvPicPr>
          <p:cNvPr id="2050" name="Picture 2" descr="https://catherineasquithgallery.com/uploads/posts/2021-02/1613637133_81-p-fon-dlya-prezentatsii-sovi-11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20" y="1381760"/>
            <a:ext cx="5262879" cy="5059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61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2561"/>
            <a:ext cx="10515600" cy="873759"/>
          </a:xfrm>
        </p:spPr>
        <p:txBody>
          <a:bodyPr>
            <a:normAutofit fontScale="90000"/>
          </a:bodyPr>
          <a:lstStyle/>
          <a:p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рассказа</a:t>
            </a:r>
            <a:endParaRPr lang="ru-RU" sz="6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036320"/>
            <a:ext cx="5755639" cy="56286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начинается рассказ?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Филиппок не ходил ребятами в школу?</a:t>
            </a:r>
          </a:p>
          <a:p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приключилось с мальчиком во дворе?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развивались события в школе?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мальчик начал складывать своё имя?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закончился рассказ?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https://moorzilka.ru/wp-content/uploads/2020/02/232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61" y="1036320"/>
            <a:ext cx="5344159" cy="5628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03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отрывки рассказа к иллюстрациям.</a:t>
            </a:r>
            <a:endParaRPr lang="ru-RU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ds05.infourok.ru/uploads/ex/1276/0011640d-3e36738c/img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690688"/>
            <a:ext cx="5430520" cy="4913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ickimage.ru/wp-content/uploads/images/detskie/filipok/filippok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825624"/>
            <a:ext cx="4810759" cy="5032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1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artpoisk.info/files/images/211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1" y="365125"/>
            <a:ext cx="11141312" cy="6096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71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5.infourok.ru/uploads/ex/0408/00050d17-39f45e2d/img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6157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05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8" name="Picture 6" descr="https://polny-shkaf.utopia14.org/albums/zz11/bukvoed/106821/624088/img012_zpsd5ef1f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478" y="365124"/>
            <a:ext cx="8292242" cy="6299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75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178</Words>
  <Application>Microsoft Office PowerPoint</Application>
  <PresentationFormat>Произвольный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Лев Николаевич Толстой «Филиппок»</vt:lpstr>
      <vt:lpstr>Речевая разминка </vt:lpstr>
      <vt:lpstr>Слайд 3</vt:lpstr>
      <vt:lpstr>Словарная работа</vt:lpstr>
      <vt:lpstr>Обсуждение рассказа</vt:lpstr>
      <vt:lpstr>Подбери отрывки рассказа к иллюстрациям.</vt:lpstr>
      <vt:lpstr>Слайд 7</vt:lpstr>
      <vt:lpstr>Слайд 8</vt:lpstr>
      <vt:lpstr>Слайд 9</vt:lpstr>
      <vt:lpstr>Слайд 10</vt:lpstr>
      <vt:lpstr>Слайд 11</vt:lpstr>
      <vt:lpstr>Итог урока 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 Николаевич Толстой «Филиппок»</dc:title>
  <dc:creator>Пользователь</dc:creator>
  <cp:lastModifiedBy>*</cp:lastModifiedBy>
  <cp:revision>13</cp:revision>
  <dcterms:created xsi:type="dcterms:W3CDTF">2021-08-07T03:43:27Z</dcterms:created>
  <dcterms:modified xsi:type="dcterms:W3CDTF">2023-11-30T13:53:46Z</dcterms:modified>
</cp:coreProperties>
</file>