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8" r:id="rId5"/>
    <p:sldId id="284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3190C-3C45-411F-A9CF-9907B92EB9EB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C6EA-6A80-4560-A2C3-51DCFE80F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4350E-F1BE-4BA0-8B48-C7014F709388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8CD19-D4EC-44D4-A8AA-081165BCB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E5C6F-52D2-4B9F-95C8-FC9368B0EFCA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6865-B8DE-4B5F-A1CB-D6B2BC380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F9E7-19BA-4D74-BDED-356E06411293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E503-9F76-4BA1-8C06-D829C8C39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E27E5-DD50-47C5-A638-7EEBF46B67AC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924C8-8CBC-4636-BD89-47C573D29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074AA-8471-4E67-AD55-79D30CDF5D10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D83C5-5DB8-4897-8CAA-1F252F93A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3A52-C18C-4F1E-906E-9B06DB0FE93F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D7B72-DFD9-4138-ADC8-937916FAE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053F-B553-4984-9288-DCDAF9356B5D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551EF-CB07-4555-9CE7-C20706234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22FD-20E6-4E5F-AA5D-9F71F43FC788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7850-C106-4FF8-8FA2-247E98943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8DAEA-C410-41AA-BD9E-FDCCDD5F043B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FB50-A790-4C1F-A208-70E147495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DD248-C357-4914-87D8-902255E7101E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7D99F-CF09-49E9-AA59-4830E9AEC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A56445-F0F9-43BD-9567-D5F22AD15C9D}" type="datetimeFigureOut">
              <a:rPr lang="ru-RU"/>
              <a:pPr>
                <a:defRPr/>
              </a:pPr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3D81B0-F3CF-49C9-A88A-E5BD7DAC7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4824536"/>
          </a:xfrm>
        </p:spPr>
        <p:txBody>
          <a:bodyPr/>
          <a:lstStyle/>
          <a:p>
            <a:r>
              <a:rPr lang="ru-RU" dirty="0" smtClean="0">
                <a:latin typeface="Arno Pro" pitchFamily="18" charset="0"/>
              </a:rPr>
              <a:t/>
            </a:r>
            <a:br>
              <a:rPr lang="ru-RU" dirty="0" smtClean="0">
                <a:latin typeface="Arno Pro" pitchFamily="18" charset="0"/>
              </a:rPr>
            </a:br>
            <a:r>
              <a:rPr lang="ru-RU" dirty="0" smtClean="0">
                <a:latin typeface="Arno Pro" pitchFamily="18" charset="0"/>
              </a:rPr>
              <a:t/>
            </a:r>
            <a:br>
              <a:rPr lang="ru-RU" dirty="0" smtClean="0">
                <a:latin typeface="Arno Pro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Характеристика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главных героев произведения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«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Сказка о рыбаке и рыбке»</a:t>
            </a:r>
            <a:r>
              <a:rPr lang="ru-RU" dirty="0"/>
              <a:t/>
            </a:r>
            <a:br>
              <a:rPr lang="ru-RU" dirty="0"/>
            </a:br>
            <a:r>
              <a:rPr lang="ru-RU" sz="6600" dirty="0" smtClean="0">
                <a:latin typeface="Arno Pro" pitchFamily="18" charset="0"/>
              </a:rPr>
              <a:t/>
            </a:r>
            <a:br>
              <a:rPr lang="ru-RU" sz="6600" dirty="0" smtClean="0">
                <a:latin typeface="Arno Pro" pitchFamily="18" charset="0"/>
              </a:rPr>
            </a:br>
            <a:endParaRPr lang="ru-RU" sz="6600" dirty="0" smtClean="0">
              <a:latin typeface="Arno Pro" pitchFamily="18" charset="0"/>
            </a:endParaRPr>
          </a:p>
        </p:txBody>
      </p:sp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5" y="3629239"/>
            <a:ext cx="3781053" cy="3027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Домашнее задание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Ребята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, представьте, что вы оказались в этой сказке и рыбка может исполнить ваши желания.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Нарисуйте в тетрадях золотую рыбку и под ней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апишите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свое желание, а может быть это будет просьба для родных, друзей из класса.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844933"/>
            <a:ext cx="1944216" cy="1463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291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Главные герои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Старик			Старуха		Рыбка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924944"/>
            <a:ext cx="2644678" cy="199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501008"/>
            <a:ext cx="2739943" cy="19864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924944"/>
            <a:ext cx="2160240" cy="19732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724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Соотнесите черты характера с героями сказки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11669105"/>
              </p:ext>
            </p:extLst>
          </p:nvPr>
        </p:nvGraphicFramePr>
        <p:xfrm>
          <a:off x="107505" y="1628800"/>
          <a:ext cx="8856984" cy="5229200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="" xmlns:a16="http://schemas.microsoft.com/office/drawing/2014/main" val="879086880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472205903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4134500882"/>
                    </a:ext>
                  </a:extLst>
                </a:gridCol>
              </a:tblGrid>
              <a:tr h="5229200">
                <a:tc>
                  <a:txBody>
                    <a:bodyPr/>
                    <a:lstStyle/>
                    <a:p>
                      <a:pPr algn="l" fontAlgn="base"/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Характер</a:t>
                      </a:r>
                      <a:endParaRPr lang="ru-RU" sz="28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старика</a:t>
                      </a:r>
                      <a:endParaRPr lang="ru-RU" sz="28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сварливый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добрый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мягкий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злобный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властный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смиренный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жадный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алчный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податливый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грубый</a:t>
                      </a:r>
                    </a:p>
                    <a:p>
                      <a:pPr algn="l" fontAlgn="base"/>
                      <a:r>
                        <a:rPr lang="ru-RU" sz="28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неуживчивый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Характер</a:t>
                      </a:r>
                      <a:endParaRPr lang="ru-RU" sz="28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старухи</a:t>
                      </a:r>
                      <a:endParaRPr lang="ru-RU" sz="2800" b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827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811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План характеристики героев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.  Где живёт герой?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2.  Чем занимается?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3.  Какие поступки совершает?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4.  Какой характер у героя?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5.  Что вам понравилось или не понравилось в герое?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5711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403" y="182598"/>
            <a:ext cx="8791194" cy="64928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92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Запись в тетради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Старик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– добрый, нерешительный, покорный, нетребовательный мужчина, опытный рыбак.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Старуха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– жена старика, жадная, ненасытная, сварливая женщина.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Золотая рыбка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– морская царица, благодарная, щедрая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997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Главная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мысль сказки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Жадность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никогда и ни к чему хорошему не приводит.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36912"/>
            <a:ext cx="5164713" cy="37444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6721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Чему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учит сказка?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Сказка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учит быть умеренным в своих желаниях, а также учит иметь собственное мнение и не идти на поводу у других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58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Пословицы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большим погонишься – малое потеряешь.</a:t>
            </a:r>
          </a:p>
          <a:p>
            <a:pPr lvl="0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Жадность всякому горю начало.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55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ниг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Книги</Template>
  <TotalTime>2262</TotalTime>
  <Words>169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Книги</vt:lpstr>
      <vt:lpstr>  Характеристика главных героев произведения  « Сказка о рыбаке и рыбке»  </vt:lpstr>
      <vt:lpstr>Главные герои</vt:lpstr>
      <vt:lpstr>Соотнесите черты характера с героями сказки</vt:lpstr>
      <vt:lpstr>План характеристики героев</vt:lpstr>
      <vt:lpstr>Слайд 5</vt:lpstr>
      <vt:lpstr>Запись в тетради</vt:lpstr>
      <vt:lpstr>Главная мысль сказки </vt:lpstr>
      <vt:lpstr>Чему учит сказка? </vt:lpstr>
      <vt:lpstr>Пословицы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Биография писателей  Александр Сергеевич Пушкин (1799 – 1837)</dc:title>
  <dc:creator>метёлочки</dc:creator>
  <dc:description>http://aida.ucoz.ru</dc:description>
  <cp:lastModifiedBy>*</cp:lastModifiedBy>
  <cp:revision>29</cp:revision>
  <dcterms:created xsi:type="dcterms:W3CDTF">2015-02-04T15:33:29Z</dcterms:created>
  <dcterms:modified xsi:type="dcterms:W3CDTF">2023-11-30T13:53:20Z</dcterms:modified>
</cp:coreProperties>
</file>