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1739-A608-4710-9004-57F1A0978518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C79-774A-4417-9AA2-88038E5D00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1739-A608-4710-9004-57F1A0978518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C79-774A-4417-9AA2-88038E5D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1739-A608-4710-9004-57F1A0978518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C79-774A-4417-9AA2-88038E5D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1739-A608-4710-9004-57F1A0978518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C79-774A-4417-9AA2-88038E5D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1739-A608-4710-9004-57F1A0978518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C79-774A-4417-9AA2-88038E5D00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1739-A608-4710-9004-57F1A0978518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C79-774A-4417-9AA2-88038E5D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1739-A608-4710-9004-57F1A0978518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C79-774A-4417-9AA2-88038E5D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1739-A608-4710-9004-57F1A0978518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C79-774A-4417-9AA2-88038E5D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1739-A608-4710-9004-57F1A0978518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C79-774A-4417-9AA2-88038E5D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1739-A608-4710-9004-57F1A0978518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C79-774A-4417-9AA2-88038E5D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1739-A608-4710-9004-57F1A0978518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45CC79-774A-4417-9AA2-88038E5D00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181739-A608-4710-9004-57F1A0978518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45CC79-774A-4417-9AA2-88038E5D00D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Мир эмоций и чувств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N15\Desktop\ВЕНЕРА\Логопедические занятия\Тест Подготовка к шк. обучению\KINGSTON\330026694634_5_srryorirrrryor.jpg"/>
          <p:cNvPicPr/>
          <p:nvPr/>
        </p:nvPicPr>
        <p:blipFill>
          <a:blip r:embed="rId2"/>
          <a:srcRect b="8197"/>
          <a:stretch>
            <a:fillRect/>
          </a:stretch>
        </p:blipFill>
        <p:spPr bwMode="auto">
          <a:xfrm>
            <a:off x="1214414" y="1142984"/>
            <a:ext cx="68580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N15\Desktop\ВЕНЕРА\Логопедические занятия\Тест Подготовка к шк. обучению\KINGSTON\330026694634_917147_sryesryer.jpg"/>
          <p:cNvPicPr/>
          <p:nvPr/>
        </p:nvPicPr>
        <p:blipFill>
          <a:blip r:embed="rId2"/>
          <a:srcRect b="6179"/>
          <a:stretch>
            <a:fillRect/>
          </a:stretch>
        </p:blipFill>
        <p:spPr bwMode="auto">
          <a:xfrm>
            <a:off x="1071538" y="1142984"/>
            <a:ext cx="7000923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Я радуюсь, когда…</a:t>
            </a:r>
          </a:p>
          <a:p>
            <a:r>
              <a:rPr lang="ru-RU" sz="4800" dirty="0" smtClean="0"/>
              <a:t>Я счастлив, когда…</a:t>
            </a:r>
          </a:p>
          <a:p>
            <a:r>
              <a:rPr lang="ru-RU" sz="4800" dirty="0" smtClean="0"/>
              <a:t>Я весел, когда…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8066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57718"/>
          </a:xfrm>
        </p:spPr>
        <p:txBody>
          <a:bodyPr>
            <a:normAutofit/>
          </a:bodyPr>
          <a:lstStyle/>
          <a:p>
            <a:r>
              <a:rPr lang="ru-RU" b="1" i="1" dirty="0"/>
              <a:t>Эмоции –</a:t>
            </a:r>
            <a:r>
              <a:rPr lang="ru-RU" i="1" dirty="0"/>
              <a:t> это реакции человека на различные воздействия, проявляющиеся в виде удовольствия или неудовольствия, возбуждения или успокоенности, напряжения или расслабления</a:t>
            </a:r>
            <a:r>
              <a:rPr lang="ru-RU" i="1" dirty="0" smtClean="0"/>
              <a:t>.</a:t>
            </a:r>
          </a:p>
          <a:p>
            <a:endParaRPr lang="ru-RU" dirty="0"/>
          </a:p>
          <a:p>
            <a:r>
              <a:rPr lang="ru-RU" b="1" i="1" dirty="0"/>
              <a:t>Чувства –</a:t>
            </a:r>
            <a:r>
              <a:rPr lang="ru-RU" i="1" dirty="0"/>
              <a:t> это особый вид эмоций, носящих отчётливо выраженный характер и отличающихся устойчивостью.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Разделите предложенные чувства на группы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dirty="0" smtClean="0"/>
              <a:t>внимание</a:t>
            </a:r>
          </a:p>
          <a:p>
            <a:pPr algn="ctr">
              <a:buNone/>
            </a:pPr>
            <a:r>
              <a:rPr lang="ru-RU" sz="4000" dirty="0" smtClean="0"/>
              <a:t> безразличие</a:t>
            </a:r>
          </a:p>
          <a:p>
            <a:pPr algn="ctr">
              <a:buNone/>
            </a:pPr>
            <a:r>
              <a:rPr lang="ru-RU" sz="4000" dirty="0" smtClean="0"/>
              <a:t>равнодушие</a:t>
            </a:r>
          </a:p>
          <a:p>
            <a:pPr algn="ctr">
              <a:buNone/>
            </a:pPr>
            <a:r>
              <a:rPr lang="ru-RU" sz="4000" dirty="0" smtClean="0"/>
              <a:t> симпатия</a:t>
            </a:r>
          </a:p>
          <a:p>
            <a:pPr algn="ctr">
              <a:buNone/>
            </a:pPr>
            <a:r>
              <a:rPr lang="ru-RU" sz="4000" dirty="0" smtClean="0"/>
              <a:t>антипатия</a:t>
            </a:r>
          </a:p>
          <a:p>
            <a:pPr algn="ctr">
              <a:buNone/>
            </a:pPr>
            <a:r>
              <a:rPr lang="ru-RU" sz="4000" dirty="0" smtClean="0"/>
              <a:t>доверие</a:t>
            </a:r>
          </a:p>
          <a:p>
            <a:pPr algn="ctr">
              <a:buNone/>
            </a:pPr>
            <a:r>
              <a:rPr lang="ru-RU" sz="4000" dirty="0" smtClean="0"/>
              <a:t>вражда</a:t>
            </a:r>
          </a:p>
          <a:p>
            <a:pPr algn="ctr">
              <a:buNone/>
            </a:pPr>
            <a:r>
              <a:rPr lang="ru-RU" sz="4000" dirty="0" smtClean="0"/>
              <a:t>дружба</a:t>
            </a:r>
          </a:p>
          <a:p>
            <a:pPr algn="ctr">
              <a:buNone/>
            </a:pPr>
            <a:r>
              <a:rPr lang="ru-RU" sz="4000" dirty="0" smtClean="0"/>
              <a:t>ненависть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Положительные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Отрицательные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симпатия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доверие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дружба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безразличие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равнодушие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антипатия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вражда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ненависть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N15\Desktop\ВЕНЕРА\Логопедические занятия\Тест Подготовка к шк. обучению\KINGSTON\330026694634_63917149_srrrsss.jpg"/>
          <p:cNvPicPr/>
          <p:nvPr/>
        </p:nvPicPr>
        <p:blipFill>
          <a:blip r:embed="rId2"/>
          <a:srcRect t="5281"/>
          <a:stretch>
            <a:fillRect/>
          </a:stretch>
        </p:blipFill>
        <p:spPr bwMode="auto">
          <a:xfrm>
            <a:off x="2071670" y="500042"/>
            <a:ext cx="47149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N15\Desktop\ВЕНЕРА\Логопедические занятия\Тест Подготовка к шк. обучению\KINGSTON\330026694634_63916821_risssss.jpg"/>
          <p:cNvPicPr/>
          <p:nvPr/>
        </p:nvPicPr>
        <p:blipFill>
          <a:blip r:embed="rId2"/>
          <a:srcRect t="7616"/>
          <a:stretch>
            <a:fillRect/>
          </a:stretch>
        </p:blipFill>
        <p:spPr bwMode="auto">
          <a:xfrm>
            <a:off x="2071670" y="500042"/>
            <a:ext cx="47149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N15\Desktop\ВЕНЕРА\Логопедические занятия\Тест Подготовка к шк. обучению\KINGSTON\330026694634_263917462_rrrsss.jpg"/>
          <p:cNvPicPr>
            <a:picLocks noGrp="1"/>
          </p:cNvPicPr>
          <p:nvPr>
            <p:ph idx="1"/>
          </p:nvPr>
        </p:nvPicPr>
        <p:blipFill>
          <a:blip r:embed="rId2" cstate="print"/>
          <a:srcRect b="5614"/>
          <a:stretch>
            <a:fillRect/>
          </a:stretch>
        </p:blipFill>
        <p:spPr bwMode="auto">
          <a:xfrm>
            <a:off x="2285984" y="357166"/>
            <a:ext cx="457203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N15\Desktop\ВЕНЕРА\Логопедические занятия\Тест Подготовка к шк. обучению\KINGSTON\330026694634_17198_ryosryisri.jpg"/>
          <p:cNvPicPr/>
          <p:nvPr/>
        </p:nvPicPr>
        <p:blipFill>
          <a:blip r:embed="rId2"/>
          <a:srcRect b="7604"/>
          <a:stretch>
            <a:fillRect/>
          </a:stretch>
        </p:blipFill>
        <p:spPr bwMode="auto">
          <a:xfrm>
            <a:off x="2000232" y="428604"/>
            <a:ext cx="492922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N15\Desktop\ВЕНЕРА\Логопедические занятия\Тест Подготовка к шк. обучению\KINGSTON\330026694634_63916805_riryorr.jpg"/>
          <p:cNvPicPr/>
          <p:nvPr/>
        </p:nvPicPr>
        <p:blipFill>
          <a:blip r:embed="rId2" cstate="print"/>
          <a:srcRect b="5051"/>
          <a:stretch>
            <a:fillRect/>
          </a:stretch>
        </p:blipFill>
        <p:spPr bwMode="auto">
          <a:xfrm>
            <a:off x="2357422" y="500042"/>
            <a:ext cx="45720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48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Поток</vt:lpstr>
      <vt:lpstr>Мир эмоций и чувств</vt:lpstr>
      <vt:lpstr>Презентация PowerPoint</vt:lpstr>
      <vt:lpstr>Разделите предложенные чувства на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эмоций и чувств</dc:title>
  <dc:creator>User</dc:creator>
  <cp:lastModifiedBy>User</cp:lastModifiedBy>
  <cp:revision>7</cp:revision>
  <dcterms:created xsi:type="dcterms:W3CDTF">2018-03-20T06:08:25Z</dcterms:created>
  <dcterms:modified xsi:type="dcterms:W3CDTF">2018-03-21T00:22:04Z</dcterms:modified>
</cp:coreProperties>
</file>