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A91D847-5E20-440F-A7BD-FEF9F4B14F65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E6BD2FD-68DA-40B9-BCA8-6338F47064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91D847-5E20-440F-A7BD-FEF9F4B14F65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6BD2FD-68DA-40B9-BCA8-6338F47064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91D847-5E20-440F-A7BD-FEF9F4B14F65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6BD2FD-68DA-40B9-BCA8-6338F47064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91D847-5E20-440F-A7BD-FEF9F4B14F65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6BD2FD-68DA-40B9-BCA8-6338F47064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91D847-5E20-440F-A7BD-FEF9F4B14F65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6BD2FD-68DA-40B9-BCA8-6338F47064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91D847-5E20-440F-A7BD-FEF9F4B14F65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6BD2FD-68DA-40B9-BCA8-6338F47064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91D847-5E20-440F-A7BD-FEF9F4B14F65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6BD2FD-68DA-40B9-BCA8-6338F47064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91D847-5E20-440F-A7BD-FEF9F4B14F65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6BD2FD-68DA-40B9-BCA8-6338F47064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91D847-5E20-440F-A7BD-FEF9F4B14F65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6BD2FD-68DA-40B9-BCA8-6338F47064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A91D847-5E20-440F-A7BD-FEF9F4B14F65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6BD2FD-68DA-40B9-BCA8-6338F470645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A91D847-5E20-440F-A7BD-FEF9F4B14F65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E6BD2FD-68DA-40B9-BCA8-6338F470645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A91D847-5E20-440F-A7BD-FEF9F4B14F65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E6BD2FD-68DA-40B9-BCA8-6338F470645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Тест по окружающему миру </a:t>
            </a:r>
            <a:br>
              <a:rPr lang="ru-RU" dirty="0" smtClean="0"/>
            </a:br>
            <a:r>
              <a:rPr lang="ru-RU" dirty="0" smtClean="0"/>
              <a:t>«Какие бывают растения»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 </a:t>
            </a:r>
            <a:r>
              <a:rPr lang="ru-RU" dirty="0" smtClean="0"/>
              <a:t>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4149080"/>
            <a:ext cx="3560440" cy="1752600"/>
          </a:xfrm>
        </p:spPr>
        <p:txBody>
          <a:bodyPr>
            <a:normAutofit/>
          </a:bodyPr>
          <a:lstStyle/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07726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47664" y="784850"/>
            <a:ext cx="626469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Какие растения имеют несколько довольно тонких одревесневших стволиков?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547664" y="3765167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Кустарники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699792" y="4877544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Травянистые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076056" y="4848518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Хвойные деревья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101471" y="3733800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4. Лиственные деревья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5763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547664" y="784850"/>
            <a:ext cx="626469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Какое из растений не является травянистым?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084168" y="3606552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4. </a:t>
            </a:r>
            <a:r>
              <a:rPr lang="ru-RU" dirty="0"/>
              <a:t>К</a:t>
            </a:r>
            <a:r>
              <a:rPr lang="ru-RU" dirty="0" smtClean="0"/>
              <a:t>люква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148064" y="4848267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Земляника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412437" y="4902696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Клубника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548341" y="3606552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Малина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598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44760" y="764704"/>
            <a:ext cx="626469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Какое растение является кустарником?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55776" y="4797152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Кедр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788024" y="4797152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Репейник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444760" y="3628189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Клён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981264" y="3573016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4. Смородина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5554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44760" y="764704"/>
            <a:ext cx="626469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Какое растение является хвойным?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44760" y="3628189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Папоротник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699792" y="4873151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Сосна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788024" y="4873151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Шиповник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981264" y="3628055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4. Одуванчик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6588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44760" y="764704"/>
            <a:ext cx="626469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Какое дерево вырастает в тайге выше других?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44760" y="3628189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Сосна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483768" y="4676463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Клён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860032" y="4676463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Липа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953745" y="3628189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4. Рябина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86083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44760" y="764704"/>
            <a:ext cx="626469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Какое растение имеет листья в виде пластинок?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627784" y="4744888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Осина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788024" y="4744888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Ель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436443" y="3497425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Лиственница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981264" y="3497425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4. Кедр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25057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455242" y="260648"/>
            <a:ext cx="6264696" cy="21602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Найди ошибки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300538" y="5589240"/>
            <a:ext cx="435232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4. Хвойные растения сбрасывают листву зимой.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00538" y="4581128"/>
            <a:ext cx="433454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У травянистых растений зелёный и гибкий стебель.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307299" y="3573016"/>
            <a:ext cx="433454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У лиственных растений нет плодов и семян.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318321" y="2583362"/>
            <a:ext cx="4334541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Все хвойные деревья не сбрасывают листву.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2656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2090" y="2204864"/>
            <a:ext cx="8229600" cy="1143000"/>
          </a:xfrm>
        </p:spPr>
        <p:txBody>
          <a:bodyPr/>
          <a:lstStyle/>
          <a:p>
            <a:r>
              <a:rPr lang="ru-RU" b="1" i="1" dirty="0" smtClean="0"/>
              <a:t>Спасибо за работу!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xmlns="" val="3079168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46</TotalTime>
  <Words>163</Words>
  <Application>Microsoft Office PowerPoint</Application>
  <PresentationFormat>Экран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Тест по окружающему миру  «Какие бывают растения»  2 класс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Спасибо за работу!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по окружающему миру  «Какие бывают растения» 2 класс</dc:title>
  <dc:creator>Privet</dc:creator>
  <cp:lastModifiedBy>*</cp:lastModifiedBy>
  <cp:revision>5</cp:revision>
  <dcterms:created xsi:type="dcterms:W3CDTF">2016-07-03T16:55:45Z</dcterms:created>
  <dcterms:modified xsi:type="dcterms:W3CDTF">2023-11-30T13:15:22Z</dcterms:modified>
</cp:coreProperties>
</file>