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91D847-5E20-440F-A7BD-FEF9F4B14F65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6BD2FD-68DA-40B9-BCA8-6338F470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по окружающему миру </a:t>
            </a:r>
            <a:br>
              <a:rPr lang="ru-RU" dirty="0" smtClean="0"/>
            </a:br>
            <a:r>
              <a:rPr lang="ru-RU" dirty="0" smtClean="0"/>
              <a:t>«Какие бывают растения»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149080"/>
            <a:ext cx="3560440" cy="1752600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772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784850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растения имеют несколько довольно тонких одревесневших стволиков?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765167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Кустарники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877544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Травянистые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84851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Хвойные деревья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01471" y="373380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Лиственные деревья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763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784850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из растений не является травянистым?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360655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</a:t>
            </a:r>
            <a:r>
              <a:rPr lang="ru-RU" dirty="0"/>
              <a:t>К</a:t>
            </a:r>
            <a:r>
              <a:rPr lang="ru-RU" dirty="0" smtClean="0"/>
              <a:t>люква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4848267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Земляника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2437" y="490269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Клубника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8341" y="360655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Малина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98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760" y="764704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растение является кустарником?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479715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Кедр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9715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Репейник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44760" y="362818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Клён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81264" y="357301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Смородина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554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760" y="764704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растение является хвойным?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44760" y="362818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Папоротник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873151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Сосна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4873151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Шиповник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81264" y="3628055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Одуванчик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58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760" y="764704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дерево вырастает в тайге выше других?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44760" y="362818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Сосна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676463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Клён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676463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Липа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53745" y="362818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Рябина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60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4760" y="764704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растение имеет листья в виде пластинок?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74488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Осина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4488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36443" y="3497425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Лиственница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81264" y="3497425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Кедр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505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55242" y="260648"/>
            <a:ext cx="62646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Найди ошибки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00538" y="5589240"/>
            <a:ext cx="43523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Хвойные растения сбрасывают листву зимой.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00538" y="4581128"/>
            <a:ext cx="43345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У травянистых растений зелёный и гибкий стебель.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07299" y="3573016"/>
            <a:ext cx="43345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У лиственных растений нет плодов и семян.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18321" y="2583362"/>
            <a:ext cx="4334541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Все хвойные деревья не сбрасывают листву.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656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090" y="2204864"/>
            <a:ext cx="8229600" cy="1143000"/>
          </a:xfrm>
        </p:spPr>
        <p:txBody>
          <a:bodyPr/>
          <a:lstStyle/>
          <a:p>
            <a:r>
              <a:rPr lang="ru-RU" b="1" i="1" dirty="0" smtClean="0"/>
              <a:t>Спасибо за работу!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30791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163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Тест по окружающему миру  «Какие бывают растения» 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окружающему миру  «Какие бывают растения» 2 класс</dc:title>
  <dc:creator>Privet</dc:creator>
  <cp:lastModifiedBy>*</cp:lastModifiedBy>
  <cp:revision>5</cp:revision>
  <dcterms:created xsi:type="dcterms:W3CDTF">2016-07-03T16:55:45Z</dcterms:created>
  <dcterms:modified xsi:type="dcterms:W3CDTF">2023-11-30T13:15:22Z</dcterms:modified>
</cp:coreProperties>
</file>