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1" r:id="rId5"/>
    <p:sldId id="260" r:id="rId6"/>
    <p:sldId id="259" r:id="rId7"/>
    <p:sldId id="258" r:id="rId8"/>
    <p:sldId id="257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76792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470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30033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7552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74461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23829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627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734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41257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03104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95873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B6FB2C-ABC3-4E78-84B4-443F3BB55D8C}" type="datetimeFigureOut">
              <a:rPr lang="ru-RU" smtClean="0"/>
              <a:pPr/>
              <a:t>30.11.2023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C5A4A-6635-4038-A4A0-E7EC2578449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11197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Тест по окружающему миру</a:t>
            </a:r>
            <a:br>
              <a:rPr lang="ru-RU" dirty="0" smtClean="0"/>
            </a:br>
            <a:r>
              <a:rPr lang="ru-RU" dirty="0" smtClean="0"/>
              <a:t>«Какие бывают животные» 2 класс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3435075"/>
            <a:ext cx="3528392" cy="1608584"/>
          </a:xfrm>
        </p:spPr>
        <p:txBody>
          <a:bodyPr>
            <a:normAutofit/>
          </a:bodyPr>
          <a:lstStyle/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3193307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/>
          <a:lstStyle/>
          <a:p>
            <a:r>
              <a:rPr lang="ru-RU" b="1" i="1" dirty="0" smtClean="0"/>
              <a:t>Спасибо за работу!</a:t>
            </a:r>
            <a:endParaRPr lang="ru-RU" b="1" i="1" dirty="0"/>
          </a:p>
        </p:txBody>
      </p:sp>
      <p:pic>
        <p:nvPicPr>
          <p:cNvPr id="2050" name="Picture 2" descr="http://xn--55-6kc5atg4b1a.xn--p1ai/images/pages/0013161359.fid.jpg.gif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47764" y="1196966"/>
            <a:ext cx="4248472" cy="446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0513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животное является насекомым?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876256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Окунь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62942" y="134076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Утка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562942" y="2705759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Комар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76256" y="2705759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Крот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04943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животное является птицей?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294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Бабочка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804248" y="2626433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Летучая мышь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804248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Стриж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4572000" y="2626433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Стрекоза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12256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Чем покрыто тело большинства зверей?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294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Шерстью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70892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Кожей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38262" y="270892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Чешуёй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6517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Перьями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50066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животное относится к рыбам?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294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Щука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63549" y="278092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Пингвин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48334" y="278092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Лягушка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48334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Утка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55489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Какое животное здесь лишнее?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294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Страус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98707" y="278092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Орёл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48334" y="278092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Белка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48334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Синица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1813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Сколько ног у мухи?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294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Шесть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70892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Три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48334" y="270892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Восемь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48334" y="129797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Четыре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0960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56294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По зубам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54491" y="270892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По плавникам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78086" y="2708920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По размеру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678086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По чешуе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 можно определить возраст рыбы?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97899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ucazka.ucoz.ru/_ld/1/4735607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51813" y="1309262"/>
            <a:ext cx="345638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Какие утверждения верны?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562942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1. Тело птиц покрыто перьями.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0" y="278092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2. У зверей две конечности.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748334" y="2780928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4. Рыбы живут в воде.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748334" y="1309262"/>
            <a:ext cx="172819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3. У насекомых четыре пары ног.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06227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168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Тест по окружающему миру «Какие бывают животные» 2 класс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Спасибо за работу!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по окружающему миру «Какие бывают животные» 2 класс</dc:title>
  <dc:creator>Privet</dc:creator>
  <cp:lastModifiedBy>*</cp:lastModifiedBy>
  <cp:revision>4</cp:revision>
  <dcterms:created xsi:type="dcterms:W3CDTF">2016-07-03T17:49:18Z</dcterms:created>
  <dcterms:modified xsi:type="dcterms:W3CDTF">2023-11-30T13:16:06Z</dcterms:modified>
</cp:coreProperties>
</file>