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1" r:id="rId4"/>
    <p:sldId id="263" r:id="rId5"/>
    <p:sldId id="262" r:id="rId6"/>
    <p:sldId id="260" r:id="rId7"/>
    <p:sldId id="259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242222-5C30-4140-9D88-38ED9559CBD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9AE734-049A-491F-A570-C114017AF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692696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Тест по русскому языку </a:t>
            </a:r>
            <a:br>
              <a:rPr lang="ru-RU" dirty="0" smtClean="0"/>
            </a:br>
            <a:r>
              <a:rPr lang="ru-RU" dirty="0" smtClean="0"/>
              <a:t>«Ударение. Безударные гласные»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3861048"/>
            <a:ext cx="3776464" cy="1752600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6770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340768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 каком слове ударный второй слог?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4084" y="3013968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Зимний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19327" y="3789040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Голова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19327" y="4581128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Темнеет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31794" y="5373216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Книга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53656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340768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 каком слове выделена буква, обозначающая безударный гласный звук?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35493" y="3003713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</a:t>
            </a:r>
            <a:r>
              <a:rPr lang="ru-RU" sz="2400" dirty="0" err="1" smtClean="0"/>
              <a:t>морОз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35493" y="3717978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</a:t>
            </a:r>
            <a:r>
              <a:rPr lang="ru-RU" sz="2400" dirty="0" err="1" smtClean="0"/>
              <a:t>пенАл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35493" y="443711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</a:t>
            </a:r>
            <a:r>
              <a:rPr lang="ru-RU" sz="2400" dirty="0" err="1" smtClean="0"/>
              <a:t>сАды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36372" y="515719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</a:t>
            </a:r>
            <a:r>
              <a:rPr lang="ru-RU" sz="2400" dirty="0" err="1" smtClean="0"/>
              <a:t>синЕет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7343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340768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Написание какого слова проверить нельзя?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299695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Гора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371703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Медведь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443711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Сады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515719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Леса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00791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340768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 каком слове ударение ставить не нужно?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299695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Туфли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371703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Кровать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08988" y="4505706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Грамота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01618" y="5229200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</a:t>
            </a:r>
            <a:r>
              <a:rPr lang="ru-RU" sz="2400" dirty="0"/>
              <a:t>С</a:t>
            </a:r>
            <a:r>
              <a:rPr lang="ru-RU" sz="2400" dirty="0" smtClean="0"/>
              <a:t>тёклышко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27932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340768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 каком случае перестановка ударения изменит смысл слова?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299695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Замок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371703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Лисица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443711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Река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13721" y="515719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Зима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8948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340768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 каких строках во всех словах пропущена одна и та же буква?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17913" y="371703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</a:t>
            </a:r>
            <a:r>
              <a:rPr lang="ru-RU" sz="2400" dirty="0" err="1" smtClean="0"/>
              <a:t>пч</a:t>
            </a:r>
            <a:r>
              <a:rPr lang="ru-RU" sz="2400" dirty="0" smtClean="0"/>
              <a:t>..ла, </a:t>
            </a:r>
            <a:r>
              <a:rPr lang="ru-RU" sz="2400" dirty="0" err="1" smtClean="0"/>
              <a:t>сл..за</a:t>
            </a:r>
            <a:r>
              <a:rPr lang="ru-RU" sz="2400" dirty="0" smtClean="0"/>
              <a:t>, с..</a:t>
            </a:r>
            <a:r>
              <a:rPr lang="ru-RU" sz="2400" dirty="0" err="1" smtClean="0"/>
              <a:t>стра</a:t>
            </a:r>
            <a:r>
              <a:rPr lang="ru-RU" sz="2400" dirty="0" smtClean="0"/>
              <a:t>, </a:t>
            </a:r>
            <a:r>
              <a:rPr lang="ru-RU" sz="2400" dirty="0" err="1" smtClean="0"/>
              <a:t>в..сна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299695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</a:t>
            </a:r>
            <a:r>
              <a:rPr lang="ru-RU" sz="2400" dirty="0" err="1" smtClean="0"/>
              <a:t>пл</a:t>
            </a:r>
            <a:r>
              <a:rPr lang="ru-RU" sz="2400" dirty="0" smtClean="0"/>
              <a:t>..</a:t>
            </a:r>
            <a:r>
              <a:rPr lang="ru-RU" sz="2400" dirty="0" err="1" smtClean="0"/>
              <a:t>ды</a:t>
            </a:r>
            <a:r>
              <a:rPr lang="ru-RU" sz="2400" dirty="0" smtClean="0"/>
              <a:t>, </a:t>
            </a:r>
            <a:r>
              <a:rPr lang="ru-RU" sz="2400" dirty="0" err="1" smtClean="0"/>
              <a:t>гр..за</a:t>
            </a:r>
            <a:r>
              <a:rPr lang="ru-RU" sz="2400" dirty="0" smtClean="0"/>
              <a:t>, б..</a:t>
            </a:r>
            <a:r>
              <a:rPr lang="ru-RU" sz="2400" dirty="0" err="1" smtClean="0"/>
              <a:t>бры</a:t>
            </a:r>
            <a:r>
              <a:rPr lang="ru-RU" sz="2400" dirty="0" smtClean="0"/>
              <a:t>, ..</a:t>
            </a:r>
            <a:r>
              <a:rPr lang="ru-RU" sz="2400" dirty="0" err="1" smtClean="0"/>
              <a:t>кно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443711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</a:t>
            </a:r>
            <a:r>
              <a:rPr lang="ru-RU" sz="2400" dirty="0" err="1" smtClean="0"/>
              <a:t>ст</a:t>
            </a:r>
            <a:r>
              <a:rPr lang="ru-RU" sz="2400" dirty="0" smtClean="0"/>
              <a:t>..хи, л..</a:t>
            </a:r>
            <a:r>
              <a:rPr lang="ru-RU" sz="2400" dirty="0" err="1" smtClean="0"/>
              <a:t>ства</a:t>
            </a:r>
            <a:r>
              <a:rPr lang="ru-RU" sz="2400" dirty="0" smtClean="0"/>
              <a:t>, в..</a:t>
            </a:r>
            <a:r>
              <a:rPr lang="ru-RU" sz="2400" dirty="0" err="1" smtClean="0"/>
              <a:t>дро</a:t>
            </a:r>
            <a:r>
              <a:rPr lang="ru-RU" sz="2400" dirty="0" smtClean="0"/>
              <a:t>, с..</a:t>
            </a:r>
            <a:r>
              <a:rPr lang="ru-RU" sz="2400" dirty="0" err="1" smtClean="0"/>
              <a:t>лач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24607" y="515719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</a:t>
            </a:r>
            <a:r>
              <a:rPr lang="ru-RU" sz="2400" dirty="0" err="1" smtClean="0"/>
              <a:t>ст</a:t>
            </a:r>
            <a:r>
              <a:rPr lang="ru-RU" sz="2400" dirty="0" smtClean="0"/>
              <a:t>..</a:t>
            </a:r>
            <a:r>
              <a:rPr lang="ru-RU" sz="2400" dirty="0" err="1" smtClean="0"/>
              <a:t>рик</a:t>
            </a:r>
            <a:r>
              <a:rPr lang="ru-RU" sz="2400" dirty="0" smtClean="0"/>
              <a:t>, </a:t>
            </a:r>
            <a:r>
              <a:rPr lang="ru-RU" sz="2400" dirty="0" err="1" smtClean="0"/>
              <a:t>гл..за</a:t>
            </a:r>
            <a:r>
              <a:rPr lang="ru-RU" sz="2400" dirty="0" smtClean="0"/>
              <a:t>, </a:t>
            </a:r>
            <a:r>
              <a:rPr lang="ru-RU" sz="2400" dirty="0" err="1" smtClean="0"/>
              <a:t>др</a:t>
            </a:r>
            <a:r>
              <a:rPr lang="ru-RU" sz="2400" dirty="0" smtClean="0"/>
              <a:t>..</a:t>
            </a:r>
            <a:r>
              <a:rPr lang="ru-RU" sz="2400" dirty="0" err="1" smtClean="0"/>
              <a:t>зды</a:t>
            </a:r>
            <a:r>
              <a:rPr lang="ru-RU" sz="2400" dirty="0" smtClean="0"/>
              <a:t>, </a:t>
            </a:r>
            <a:r>
              <a:rPr lang="ru-RU" sz="2400" dirty="0" err="1" smtClean="0"/>
              <a:t>гр</a:t>
            </a:r>
            <a:r>
              <a:rPr lang="ru-RU" sz="2400" dirty="0" smtClean="0"/>
              <a:t>..</a:t>
            </a:r>
            <a:r>
              <a:rPr lang="ru-RU" sz="2400" dirty="0" err="1" smtClean="0"/>
              <a:t>чи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44572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452" y="1484784"/>
            <a:ext cx="7772400" cy="1470025"/>
          </a:xfrm>
        </p:spPr>
        <p:txBody>
          <a:bodyPr/>
          <a:lstStyle/>
          <a:p>
            <a:r>
              <a:rPr lang="ru-RU" dirty="0" smtClean="0"/>
              <a:t>Спасибо за работу!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592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189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Тест по русскому языку  «Ударение. Безударные гласные»</vt:lpstr>
      <vt:lpstr>Слайд 2</vt:lpstr>
      <vt:lpstr>Слайд 3</vt:lpstr>
      <vt:lpstr>Слайд 4</vt:lpstr>
      <vt:lpstr>Слайд 5</vt:lpstr>
      <vt:lpstr>Слайд 6</vt:lpstr>
      <vt:lpstr>Слайд 7</vt:lpstr>
      <vt:lpstr>Спасибо за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русскому языку  «Ударение. Безударные гласные»</dc:title>
  <dc:creator>Privet</dc:creator>
  <cp:lastModifiedBy>*</cp:lastModifiedBy>
  <cp:revision>3</cp:revision>
  <dcterms:created xsi:type="dcterms:W3CDTF">2016-07-03T18:39:37Z</dcterms:created>
  <dcterms:modified xsi:type="dcterms:W3CDTF">2023-11-30T13:17:49Z</dcterms:modified>
</cp:coreProperties>
</file>