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20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12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718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435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1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63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115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26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797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810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499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EBFB-B1DE-4A37-AED7-3F5EA98DA37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0C3BA-A502-4741-BBC8-ED702E8223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036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41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по русскому языку </a:t>
            </a:r>
            <a:br>
              <a:rPr lang="ru-RU" dirty="0" smtClean="0"/>
            </a:br>
            <a:r>
              <a:rPr lang="ru-RU" dirty="0" smtClean="0"/>
              <a:t>«Гласные и согласные звуки» </a:t>
            </a:r>
            <a:br>
              <a:rPr lang="ru-RU" dirty="0" smtClean="0"/>
            </a:br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309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Укажи верную характеристику гласных звуков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При произнесении встречают преграду.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9785" y="321297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Тянутся и поются.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9785" y="407707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Их нельзя пропеть.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9785" y="494116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Не произносятся, выходит только шум.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0778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Как образуются глухие согласные звуки?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При участии голоса.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48892" y="325733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При участии шума.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48892" y="422108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При участии голоса и шума.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9785" y="5085184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Таких звуков нет.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2896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Что может обозначать буква У?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Мягкость предшествующего согласного.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6472" y="3284984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Твёрдость предшествующего согласного.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6472" y="422108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Мягкость последующего согласного.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6472" y="5150363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Твердость последующего согласного.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3321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Какие слова различаются согласными звуками?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Сын – сыр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33815" y="321297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Кот – кошка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33815" y="407707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Лес – леса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33815" y="494116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Кит – кот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81897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какой строке во всех словах согласных звуков больше, чем гласных?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Страх, огурец, айва.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9785" y="321297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Гроза, кровать, стук.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9785" y="407707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Малина, пальто, болото.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2280" y="494116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Сапоги, бант, конура.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60547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69785" y="404664"/>
            <a:ext cx="46805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каком варианте во всех словах звук Т мягкий?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9785" y="2348880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Стол, туча.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9785" y="3212976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Тема, костёр.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9785" y="4077072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Тыква, котёнок.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9785" y="4941168"/>
            <a:ext cx="4680520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Тигр, тюль.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8324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picekraftjlt.com/photo/56b9278ebc18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190"/>
            <a:ext cx="9144000" cy="69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548680"/>
            <a:ext cx="6334472" cy="1470025"/>
          </a:xfrm>
        </p:spPr>
        <p:txBody>
          <a:bodyPr/>
          <a:lstStyle/>
          <a:p>
            <a:r>
              <a:rPr lang="ru-RU" dirty="0" smtClean="0"/>
              <a:t>Спасибо за работу!</a:t>
            </a:r>
            <a:endParaRPr lang="ru-RU" dirty="0"/>
          </a:p>
        </p:txBody>
      </p:sp>
      <p:pic>
        <p:nvPicPr>
          <p:cNvPr id="7170" name="Picture 2" descr="http://www.playcast.ru/uploads/2016/04/12/18232530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506806"/>
            <a:ext cx="2650382" cy="26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3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208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Тест по русскому языку  «Гласные и согласные звуки»  2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русскому языку  «Гласные и согласные звуки»  2 класс</dc:title>
  <dc:creator>Privet</dc:creator>
  <cp:lastModifiedBy>*</cp:lastModifiedBy>
  <cp:revision>4</cp:revision>
  <dcterms:created xsi:type="dcterms:W3CDTF">2016-07-03T18:16:52Z</dcterms:created>
  <dcterms:modified xsi:type="dcterms:W3CDTF">2023-11-30T13:18:36Z</dcterms:modified>
</cp:coreProperties>
</file>