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2" r:id="rId3"/>
    <p:sldId id="266" r:id="rId4"/>
    <p:sldId id="267" r:id="rId5"/>
    <p:sldId id="268" r:id="rId6"/>
    <p:sldId id="273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CC28C-5AA1-42BB-846A-AA1BB971561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132F6-D9C6-4ADD-9654-A8CC0574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3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0" y="904875"/>
            <a:ext cx="60579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548DD4"/>
              </a:solidFill>
              <a:effectLst/>
              <a:latin typeface="Arial Black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рабочих программ в соответствии </a:t>
            </a:r>
            <a:br>
              <a:rPr lang="ru-RU" dirty="0" smtClean="0"/>
            </a:br>
            <a:r>
              <a:rPr lang="ru-RU" dirty="0" smtClean="0"/>
              <a:t>с ФООП и ФГОС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260648"/>
            <a:ext cx="352839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ФООП НОО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8245" y="3861048"/>
            <a:ext cx="4032448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ФОП НОО</a:t>
            </a:r>
            <a:endParaRPr lang="ru-RU" sz="4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56437" y="303158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ФОП НОО является основным документом, определяющим содержание общего образования, а также регламентирующим образовательную деятельность организации в единстве урочной и внеурочной деятельности при учёте установленного ФГОС НОО соотношения обязательной части программы и части, формируемой участниками образовательного процесса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flipV="1">
            <a:off x="2771800" y="3645024"/>
            <a:ext cx="374441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27584" y="260648"/>
            <a:ext cx="770485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620688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Структура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ФОП НОО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276872"/>
            <a:ext cx="338437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Целевой раздел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005064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Содержательный раздел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4869160"/>
            <a:ext cx="36358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Организационный раздел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520" y="5229200"/>
            <a:ext cx="74168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3212976"/>
            <a:ext cx="676875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196752"/>
            <a:ext cx="734481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064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Целевой раздел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12776"/>
            <a:ext cx="6120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Пояснительная записка (цели, принципы и механизмы реализации образовательной программы НОО, общая характеристика программы)</a:t>
            </a:r>
            <a:endParaRPr lang="ru-RU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284984"/>
            <a:ext cx="5958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Arial Black" pitchFamily="34" charset="0"/>
              </a:rPr>
              <a:t>Планируемые результаты освоения обучающимися образовательной программы НОО (личностные, </a:t>
            </a:r>
            <a:r>
              <a:rPr lang="ru-RU" sz="2000" b="1" dirty="0" err="1" smtClean="0">
                <a:solidFill>
                  <a:srgbClr val="FFFF00"/>
                </a:solidFill>
                <a:latin typeface="Arial Black" pitchFamily="34" charset="0"/>
              </a:rPr>
              <a:t>метапредметные</a:t>
            </a:r>
            <a:r>
              <a:rPr lang="ru-RU" sz="2000" b="1" dirty="0" smtClean="0">
                <a:solidFill>
                  <a:srgbClr val="FFFF00"/>
                </a:solidFill>
                <a:latin typeface="Arial Black" pitchFamily="34" charset="0"/>
              </a:rPr>
              <a:t>, предметные ) </a:t>
            </a:r>
            <a:endParaRPr lang="ru-RU" sz="20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01207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Arial Black" pitchFamily="34" charset="0"/>
              </a:rPr>
              <a:t>Система оценки достижения планируемых результатов освоения образовательной программы НОО </a:t>
            </a:r>
            <a:endParaRPr lang="ru-RU" sz="20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1560" y="764704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83516" y="899138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Содержательный раздел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3501008"/>
            <a:ext cx="29158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Федеральные рабочие программы учебных предметов, учебных курсов (в том числе внеурочной деятельности), учебных модулей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832" y="3501008"/>
            <a:ext cx="316835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Программа формирования УУД у обучающихся (регулятивные, познавательные, коммуникативные УУД)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3501008"/>
            <a:ext cx="277180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Федеральная рабочая программа воспитания</a:t>
            </a:r>
            <a:endParaRPr lang="ru-RU" sz="20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979712" y="1772816"/>
            <a:ext cx="50405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91980" y="1772816"/>
            <a:ext cx="50405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52068" y="1808820"/>
            <a:ext cx="50405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547664" y="4797152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3573016"/>
            <a:ext cx="69847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492896"/>
            <a:ext cx="62646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052736"/>
            <a:ext cx="65527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6064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Организационный раздел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8"/>
            <a:ext cx="5928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Федеральный учебный план НОО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636912"/>
            <a:ext cx="5079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 внеурочной деятельности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645024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Федеральный календарный учебных график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941168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Федеральный календарный план воспитательной работы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83768" y="5949280"/>
            <a:ext cx="63367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Характеристика условий реализации программы НОО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158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Создание рабочих программ в соответствии  с ФООП и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рабочих программ в соответствии  с ФООП и ФГОС</dc:title>
  <dc:creator>User</dc:creator>
  <cp:lastModifiedBy>Виктор Корж</cp:lastModifiedBy>
  <cp:revision>10</cp:revision>
  <dcterms:created xsi:type="dcterms:W3CDTF">2023-03-27T03:30:13Z</dcterms:created>
  <dcterms:modified xsi:type="dcterms:W3CDTF">2023-10-26T05:00:21Z</dcterms:modified>
</cp:coreProperties>
</file>