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62" r:id="rId3"/>
    <p:sldId id="266" r:id="rId4"/>
    <p:sldId id="267" r:id="rId5"/>
    <p:sldId id="268" r:id="rId6"/>
    <p:sldId id="273" r:id="rId7"/>
    <p:sldId id="27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CC28C-5AA1-42BB-846A-AA1BB971561F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132F6-D9C6-4ADD-9654-A8CC05742F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530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WordArt 6"/>
          <p:cNvSpPr>
            <a:spLocks noChangeArrowheads="1" noChangeShapeType="1" noTextEdit="1"/>
          </p:cNvSpPr>
          <p:nvPr/>
        </p:nvSpPr>
        <p:spPr bwMode="auto">
          <a:xfrm>
            <a:off x="0" y="904875"/>
            <a:ext cx="6057900" cy="247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548DD4"/>
              </a:solidFill>
              <a:effectLst/>
              <a:latin typeface="Arial Black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Создание рабочих программ в соответствии </a:t>
            </a:r>
            <a:br>
              <a:rPr lang="ru-RU" dirty="0" smtClean="0"/>
            </a:br>
            <a:r>
              <a:rPr lang="ru-RU" dirty="0" smtClean="0"/>
              <a:t>с ФООП и ФГОС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627784" y="260648"/>
            <a:ext cx="3528392" cy="2592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ФООП НОО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28245" y="3861048"/>
            <a:ext cx="4032448" cy="24482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ФОП НОО</a:t>
            </a:r>
            <a:endParaRPr lang="ru-RU" sz="4400" dirty="0"/>
          </a:p>
        </p:txBody>
      </p:sp>
      <p:sp>
        <p:nvSpPr>
          <p:cNvPr id="6" name="Стрелка вниз 5"/>
          <p:cNvSpPr/>
          <p:nvPr/>
        </p:nvSpPr>
        <p:spPr>
          <a:xfrm>
            <a:off x="4256437" y="3031588"/>
            <a:ext cx="57606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92696"/>
            <a:ext cx="79208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ФОП НОО является основным документом, определяющим содержание общего образования, а также регламентирующим образовательную деятельность организации в единстве урочной и внеурочной деятельности при учёте установленного ФГОС НОО соотношения обязательной части программы и части, формируемой участниками образовательного процесса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 flipV="1">
            <a:off x="2771800" y="3645024"/>
            <a:ext cx="3744416" cy="1656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827584" y="260648"/>
            <a:ext cx="7704856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/>
          </a:p>
        </p:txBody>
      </p:sp>
      <p:sp>
        <p:nvSpPr>
          <p:cNvPr id="2" name="Прямоугольник 1"/>
          <p:cNvSpPr/>
          <p:nvPr/>
        </p:nvSpPr>
        <p:spPr>
          <a:xfrm>
            <a:off x="1331640" y="620688"/>
            <a:ext cx="60486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Arial Black" pitchFamily="34" charset="0"/>
              </a:rPr>
              <a:t>Структура</a:t>
            </a:r>
            <a:r>
              <a:rPr lang="ru-RU" sz="2400" b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Arial Black" pitchFamily="34" charset="0"/>
              </a:rPr>
              <a:t>ФОП НОО</a:t>
            </a:r>
            <a:endParaRPr lang="ru-RU" sz="36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2276872"/>
            <a:ext cx="3384376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Целевой раздел</a:t>
            </a:r>
            <a:endParaRPr lang="ru-RU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987824" y="4005064"/>
            <a:ext cx="33123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Содержательный раздел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508104" y="4869160"/>
            <a:ext cx="3635896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Организационный раздел</a:t>
            </a:r>
            <a:endParaRPr lang="ru-RU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251520" y="5229200"/>
            <a:ext cx="7416824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07704" y="3212976"/>
            <a:ext cx="6768752" cy="1872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560" y="1196752"/>
            <a:ext cx="7344816" cy="18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260648"/>
            <a:ext cx="63367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Arial Black" pitchFamily="34" charset="0"/>
              </a:rPr>
              <a:t>Целевой раздел</a:t>
            </a:r>
            <a:endParaRPr lang="ru-RU" sz="36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1412776"/>
            <a:ext cx="61206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Arial Black" pitchFamily="34" charset="0"/>
              </a:rPr>
              <a:t>Пояснительная записка (цели, принципы и механизмы реализации образовательной программы НОО, общая характеристика программы)</a:t>
            </a:r>
            <a:endParaRPr lang="ru-RU" sz="20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3284984"/>
            <a:ext cx="59584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FF00"/>
                </a:solidFill>
                <a:latin typeface="Arial Black" pitchFamily="34" charset="0"/>
              </a:rPr>
              <a:t>Планируемые результаты освоения обучающимися образовательной программы НОО (личностные, </a:t>
            </a:r>
            <a:r>
              <a:rPr lang="ru-RU" sz="2000" b="1" dirty="0" err="1" smtClean="0">
                <a:solidFill>
                  <a:srgbClr val="FFFF00"/>
                </a:solidFill>
                <a:latin typeface="Arial Black" pitchFamily="34" charset="0"/>
              </a:rPr>
              <a:t>метапредметные</a:t>
            </a:r>
            <a:r>
              <a:rPr lang="ru-RU" sz="2000" b="1" dirty="0" smtClean="0">
                <a:solidFill>
                  <a:srgbClr val="FFFF00"/>
                </a:solidFill>
                <a:latin typeface="Arial Black" pitchFamily="34" charset="0"/>
              </a:rPr>
              <a:t>, предметные ) </a:t>
            </a:r>
            <a:endParaRPr lang="ru-RU" sz="20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5301207"/>
            <a:ext cx="70567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C000"/>
                </a:solidFill>
                <a:latin typeface="Arial Black" pitchFamily="34" charset="0"/>
              </a:rPr>
              <a:t>Система оценки достижения планируемых результатов освоения образовательной программы НОО </a:t>
            </a:r>
            <a:endParaRPr lang="ru-RU" sz="2000" b="1" dirty="0">
              <a:solidFill>
                <a:srgbClr val="FFC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611560" y="764704"/>
            <a:ext cx="784887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983516" y="899138"/>
            <a:ext cx="54726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FF00"/>
                </a:solidFill>
              </a:rPr>
              <a:t>Содержательный раздел</a:t>
            </a:r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3501008"/>
            <a:ext cx="2915816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Федеральные рабочие программы учебных предметов, учебных курсов (в том числе внеурочной деятельности), учебных модулей 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059832" y="3501008"/>
            <a:ext cx="3168352" cy="19442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Программа формирования УУД у обучающихся (регулятивные, познавательные, коммуникативные УУД)</a:t>
            </a:r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372200" y="3501008"/>
            <a:ext cx="2771800" cy="19442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Федеральная рабочая программа воспитания</a:t>
            </a:r>
            <a:endParaRPr lang="ru-RU" sz="2000" b="1" dirty="0"/>
          </a:p>
        </p:txBody>
      </p:sp>
      <p:sp>
        <p:nvSpPr>
          <p:cNvPr id="7" name="Стрелка вниз 6"/>
          <p:cNvSpPr/>
          <p:nvPr/>
        </p:nvSpPr>
        <p:spPr>
          <a:xfrm>
            <a:off x="1979712" y="1772816"/>
            <a:ext cx="504056" cy="15121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4391980" y="1772816"/>
            <a:ext cx="504056" cy="14401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952068" y="1808820"/>
            <a:ext cx="504056" cy="15121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1547664" y="4797152"/>
            <a:ext cx="669674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27584" y="3573016"/>
            <a:ext cx="698477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55576" y="2492896"/>
            <a:ext cx="626469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39552" y="1052736"/>
            <a:ext cx="6552728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619672" y="260648"/>
            <a:ext cx="66967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Организационный раздел 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340768"/>
            <a:ext cx="59284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Федеральный учебный план НОО 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03648" y="2636912"/>
            <a:ext cx="50792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План внеурочной деятельности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71600" y="3645024"/>
            <a:ext cx="64087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Федеральный календарный учебных график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63688" y="4941168"/>
            <a:ext cx="61926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Федеральный календарный план воспитательной работы 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483768" y="5949280"/>
            <a:ext cx="633670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Характеристика условий реализации программы НОО</a:t>
            </a:r>
            <a:endParaRPr lang="ru-RU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72</TotalTime>
  <Words>158</Words>
  <Application>Microsoft Office PowerPoint</Application>
  <PresentationFormat>Экран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Создание рабочих программ в соответствии  с ФООП и ФГОС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рабочих программ в соответствии  с ФООП и ФГОС</dc:title>
  <dc:creator>User</dc:creator>
  <cp:lastModifiedBy>Виктор Корж</cp:lastModifiedBy>
  <cp:revision>10</cp:revision>
  <dcterms:created xsi:type="dcterms:W3CDTF">2023-03-27T03:30:13Z</dcterms:created>
  <dcterms:modified xsi:type="dcterms:W3CDTF">2023-10-26T05:00:21Z</dcterms:modified>
</cp:coreProperties>
</file>