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BBFCB2-388C-43B8-9B07-33A00E9E7AB5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A02C53F0-096F-4151-A743-8B89BEA29D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3AD22D-5154-45B9-A752-AED69A29E54E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31234-9EAE-48DF-B9C0-C733EB5A62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AA2F72-75D9-424E-B5E6-7335BC0E0745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81A29-066E-4FA2-9A37-4D7B4896FB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9BDC29-AB18-4989-8E17-79443C314C61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934E0-886E-4A25-A9AD-7304F816A2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C46C84-2F7B-4124-BE2D-E7567A0C20E4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788A4-1503-4293-BFD9-7DBA519E4A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0006E-0C4F-4C22-83D0-B20084601AFA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57829-BF3D-47FE-B328-DA7202AC58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44897-B548-44C7-A9A5-4AAE420B6277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2C373-EF31-4173-9593-D9133344C9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CEBBC7-E563-4414-BE6E-37BD32356FB3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261D69-5B08-4ACD-B52D-9EF51E5983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BACF82-F02F-4BF6-8AD1-AF0BE7517036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403AE2-C989-41E5-87DF-9D3698437E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27F1D1-DFD9-400C-8CBB-1DB325E87537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57B78-5A00-4338-BAA7-A9FD6CF6BB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7A6962-A04B-45CF-853F-2263F392CF3D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406C3-ACEE-40A8-9541-E5453FD35F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133902F-6964-4272-9E79-0D0E17807005}" type="datetimeFigureOut">
              <a:rPr lang="ru-RU" smtClean="0"/>
              <a:pPr>
                <a:defRPr/>
              </a:pPr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4AF0B7-F746-47C0-9A32-4F8D113CB8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0;&#1086;&#1084;&#1087;&#1072;&#1089;\Desktop\&#1040;.%20&#1051;.%20&#1041;&#1072;&#1088;&#1090;&#1086;\A._L.Barto-Pomocshnica.(vmusice.net).mp3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87450" y="1196975"/>
            <a:ext cx="68405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Агния Львовна </a:t>
            </a:r>
            <a:r>
              <a:rPr lang="ru-RU" sz="7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Барто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3888" y="3717032"/>
            <a:ext cx="2280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</a:p>
          <a:p>
            <a:pPr algn="ctr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класс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ПЛАЧЕТ, УРОНИЛА, УТОНЕТ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357563"/>
            <a:ext cx="4762500" cy="2768600"/>
          </a:xfrm>
        </p:spPr>
        <p:txBody>
          <a:bodyPr>
            <a:normAutofit fontScale="92500" lnSpcReduction="10000"/>
          </a:bodyPr>
          <a:lstStyle/>
          <a:p>
            <a:pPr algn="ctr">
              <a:buFont typeface="Arial" charset="0"/>
              <a:buNone/>
            </a:pPr>
            <a:r>
              <a:rPr lang="ru-RU" b="1" smtClean="0"/>
              <a:t>МЯЧИК</a:t>
            </a:r>
          </a:p>
          <a:p>
            <a:pPr>
              <a:buFont typeface="Arial" charset="0"/>
              <a:buNone/>
            </a:pPr>
            <a:r>
              <a:rPr lang="ru-RU" smtClean="0"/>
              <a:t>Наша Таня громко плачет:</a:t>
            </a:r>
          </a:p>
          <a:p>
            <a:pPr>
              <a:buFont typeface="Arial" charset="0"/>
              <a:buNone/>
            </a:pPr>
            <a:r>
              <a:rPr lang="ru-RU" smtClean="0"/>
              <a:t>Уронила в речку мячик.</a:t>
            </a:r>
          </a:p>
          <a:p>
            <a:pPr>
              <a:buFont typeface="Arial" charset="0"/>
              <a:buNone/>
            </a:pPr>
            <a:r>
              <a:rPr lang="ru-RU" smtClean="0"/>
              <a:t>— Тише, Танечка, не плачь:</a:t>
            </a:r>
          </a:p>
          <a:p>
            <a:pPr>
              <a:buFont typeface="Arial" charset="0"/>
              <a:buNone/>
            </a:pPr>
            <a:r>
              <a:rPr lang="ru-RU" smtClean="0"/>
              <a:t>Не утонет в речке мяч.</a:t>
            </a:r>
          </a:p>
        </p:txBody>
      </p:sp>
      <p:pic>
        <p:nvPicPr>
          <p:cNvPr id="19458" name="Picture 2" descr="C:\Users\Компас\Pictures\s1020138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67300" y="2193925"/>
            <a:ext cx="3200400" cy="34575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4vrveovf2i4.jp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19872" y="260648"/>
            <a:ext cx="5472608" cy="62934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544" y="404664"/>
            <a:ext cx="3672408" cy="600164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Агния </a:t>
            </a: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Львовна</a:t>
            </a:r>
          </a:p>
          <a:p>
            <a:pPr algn="ctr"/>
            <a:r>
              <a:rPr lang="ru-RU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Барто</a:t>
            </a:r>
            <a:endParaRPr lang="ru-RU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1906- 1981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4vrveovf2i4.jp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19872" y="260648"/>
            <a:ext cx="5472608" cy="62934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544" y="404664"/>
            <a:ext cx="3672408" cy="600164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Агния </a:t>
            </a: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Львовна</a:t>
            </a:r>
          </a:p>
          <a:p>
            <a:pPr algn="ctr"/>
            <a:r>
              <a:rPr lang="ru-RU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Барто</a:t>
            </a:r>
            <a:endParaRPr lang="ru-RU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1906- 1981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4vrveovf2i4.jp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332656"/>
            <a:ext cx="2629858" cy="30243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692696"/>
            <a:ext cx="64807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Агния Львовна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мечтала стать балериной, училась в хореографическом училище. Но желание писать детские книги оказалось сильнее.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429000"/>
            <a:ext cx="8352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ещё она вела на радиостанции «Маяк» передачу «Найти человека», ей удалось соединить 927 семей, разбросанных по белу свету войной.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373216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А. Л.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есть несколько стихотворений про девочку Таню. Послушайте одно из них.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8124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187624" y="188640"/>
            <a:ext cx="4968552" cy="6421854"/>
          </a:xfrm>
          <a:prstGeom prst="rect">
            <a:avLst/>
          </a:prstGeom>
        </p:spPr>
      </p:pic>
      <p:pic>
        <p:nvPicPr>
          <p:cNvPr id="3" name="A._L.Barto-Pomocshnica.(vmusic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04448" y="260648"/>
            <a:ext cx="304800" cy="304800"/>
          </a:xfrm>
          <a:prstGeom prst="rect">
            <a:avLst/>
          </a:prstGeom>
        </p:spPr>
      </p:pic>
      <p:pic>
        <p:nvPicPr>
          <p:cNvPr id="4" name="Рисунок 3" descr="d4vrveovf2i4.jpg"/>
          <p:cNvPicPr>
            <a:picLocks noChangeAspect="1"/>
          </p:cNvPicPr>
          <p:nvPr/>
        </p:nvPicPr>
        <p:blipFill>
          <a:blip r:embed="rId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332656"/>
            <a:ext cx="2629858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83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4vrveovf2i4.jp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332656"/>
            <a:ext cx="2629858" cy="30243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620688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Агнии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ьвовны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есть серия стихотворений «Игрушки».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204864"/>
            <a:ext cx="60486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нескольким словам вам нужно угадать стихотворение и прочитать его наизусть.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Компас\Pictures\Мишка 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EFF"/>
              </a:clrFrom>
              <a:clrTo>
                <a:srgbClr val="F9FE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68313" y="4293095"/>
            <a:ext cx="2323695" cy="22442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БРОСИЛА, ПОД ДОЖДЁМ, ПРОМОК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 smtClean="0">
              <a:solidFill>
                <a:srgbClr val="C00000"/>
              </a:solidFill>
            </a:endParaRPr>
          </a:p>
        </p:txBody>
      </p:sp>
      <p:pic>
        <p:nvPicPr>
          <p:cNvPr id="15362" name="Picture 2" descr="C:\Users\Компас\Pictures\Зайка 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6EDDC"/>
              </a:clrFrom>
              <a:clrTo>
                <a:srgbClr val="F6EDDC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95288" y="3284538"/>
            <a:ext cx="3773487" cy="3295650"/>
          </a:xfr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08400" y="1196975"/>
            <a:ext cx="5111750" cy="3124200"/>
          </a:xfrm>
        </p:spPr>
        <p:txBody>
          <a:bodyPr>
            <a:normAutofit lnSpcReduction="10000"/>
          </a:bodyPr>
          <a:lstStyle/>
          <a:p>
            <a:pPr algn="ctr">
              <a:buFont typeface="Arial" charset="0"/>
              <a:buNone/>
            </a:pPr>
            <a:r>
              <a:rPr lang="ru-RU" b="1" smtClean="0"/>
              <a:t>ЗАЙКА</a:t>
            </a:r>
          </a:p>
          <a:p>
            <a:pPr>
              <a:buFont typeface="Arial" charset="0"/>
              <a:buNone/>
            </a:pPr>
            <a:r>
              <a:rPr lang="ru-RU" smtClean="0"/>
              <a:t>Зайку бросила хозяйка,—</a:t>
            </a:r>
          </a:p>
          <a:p>
            <a:pPr>
              <a:buFont typeface="Arial" charset="0"/>
              <a:buNone/>
            </a:pPr>
            <a:r>
              <a:rPr lang="ru-RU" smtClean="0"/>
              <a:t>Под дождем остался зайка.</a:t>
            </a:r>
          </a:p>
          <a:p>
            <a:pPr>
              <a:buFont typeface="Arial" charset="0"/>
              <a:buNone/>
            </a:pPr>
            <a:r>
              <a:rPr lang="ru-RU" smtClean="0"/>
              <a:t>Со скамейки слезть не мог,</a:t>
            </a:r>
          </a:p>
          <a:p>
            <a:pPr>
              <a:buFont typeface="Arial" charset="0"/>
              <a:buNone/>
            </a:pPr>
            <a:r>
              <a:rPr lang="ru-RU" smtClean="0"/>
              <a:t>Весь до ниточки промок.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УРОНИЛИ, ОТОРВАЛИ, НЕ БРОШУ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b="1" dirty="0" smtClean="0">
              <a:solidFill>
                <a:srgbClr val="0070C0"/>
              </a:solidFill>
            </a:endParaRPr>
          </a:p>
        </p:txBody>
      </p:sp>
      <p:pic>
        <p:nvPicPr>
          <p:cNvPr id="16386" name="Picture 2" descr="C:\Users\Компас\Pictures\Мишка 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9FEFF"/>
              </a:clrFrom>
              <a:clrTo>
                <a:srgbClr val="F9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5450" y="1972484"/>
            <a:ext cx="4038600" cy="3900458"/>
          </a:xfr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0200" y="1196975"/>
            <a:ext cx="4535488" cy="276542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Arial" charset="0"/>
              <a:buNone/>
            </a:pPr>
            <a:r>
              <a:rPr lang="ru-RU" b="1" smtClean="0"/>
              <a:t>МИШКА</a:t>
            </a:r>
          </a:p>
          <a:p>
            <a:pPr>
              <a:buFont typeface="Arial" charset="0"/>
              <a:buNone/>
            </a:pPr>
            <a:r>
              <a:rPr lang="ru-RU" smtClean="0"/>
              <a:t>Уронили мишку на пол,</a:t>
            </a:r>
          </a:p>
          <a:p>
            <a:pPr>
              <a:buFont typeface="Arial" charset="0"/>
              <a:buNone/>
            </a:pPr>
            <a:r>
              <a:rPr lang="ru-RU" smtClean="0"/>
              <a:t>Оторвали мишке лапу.</a:t>
            </a:r>
          </a:p>
          <a:p>
            <a:pPr>
              <a:buFont typeface="Arial" charset="0"/>
              <a:buNone/>
            </a:pPr>
            <a:r>
              <a:rPr lang="ru-RU" smtClean="0"/>
              <a:t>Все равно его не брошу —</a:t>
            </a:r>
          </a:p>
          <a:p>
            <a:pPr>
              <a:buFont typeface="Arial" charset="0"/>
              <a:buNone/>
            </a:pPr>
            <a:r>
              <a:rPr lang="ru-RU" smtClean="0"/>
              <a:t>Потому что он хороший.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ЛОШАДКУ, ГРИВУ, В ГОСТИ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3429000"/>
            <a:ext cx="4833937" cy="298132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Arial" charset="0"/>
              <a:buNone/>
            </a:pPr>
            <a:r>
              <a:rPr lang="ru-RU" b="1" smtClean="0"/>
              <a:t>ЛОШАДКА</a:t>
            </a:r>
          </a:p>
          <a:p>
            <a:pPr>
              <a:buFont typeface="Arial" charset="0"/>
              <a:buNone/>
            </a:pPr>
            <a:r>
              <a:rPr lang="ru-RU" smtClean="0"/>
              <a:t>Я люблю свою лошадку,</a:t>
            </a:r>
          </a:p>
          <a:p>
            <a:pPr>
              <a:buFont typeface="Arial" charset="0"/>
              <a:buNone/>
            </a:pPr>
            <a:r>
              <a:rPr lang="ru-RU" smtClean="0"/>
              <a:t>Причешу ей шерстку гладко,</a:t>
            </a:r>
          </a:p>
          <a:p>
            <a:pPr>
              <a:buFont typeface="Arial" charset="0"/>
              <a:buNone/>
            </a:pPr>
            <a:r>
              <a:rPr lang="ru-RU" smtClean="0"/>
              <a:t>Гребешком приглажу хвостик</a:t>
            </a:r>
          </a:p>
          <a:p>
            <a:pPr>
              <a:buFont typeface="Arial" charset="0"/>
              <a:buNone/>
            </a:pPr>
            <a:r>
              <a:rPr lang="ru-RU" smtClean="0"/>
              <a:t>И верхом поеду в гости.</a:t>
            </a:r>
          </a:p>
        </p:txBody>
      </p:sp>
      <p:pic>
        <p:nvPicPr>
          <p:cNvPr id="17410" name="Picture 2" descr="C:\Users\Компас\Pictures\лошадка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24894" y="1719263"/>
            <a:ext cx="3685212" cy="44069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ИДЁТ, ВЗДЫХАЕТ, УПАДУ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750" y="3429000"/>
            <a:ext cx="4038600" cy="2908300"/>
          </a:xfrm>
        </p:spPr>
        <p:txBody>
          <a:bodyPr>
            <a:normAutofit fontScale="92500"/>
          </a:bodyPr>
          <a:lstStyle/>
          <a:p>
            <a:pPr algn="ctr">
              <a:buFont typeface="Arial" charset="0"/>
              <a:buNone/>
            </a:pPr>
            <a:r>
              <a:rPr lang="ru-RU" b="1" smtClean="0"/>
              <a:t>БЫЧОК</a:t>
            </a:r>
          </a:p>
          <a:p>
            <a:pPr>
              <a:buFont typeface="Arial" charset="0"/>
              <a:buNone/>
            </a:pPr>
            <a:r>
              <a:rPr lang="ru-RU" smtClean="0"/>
              <a:t>Идет бычок, качается,</a:t>
            </a:r>
          </a:p>
          <a:p>
            <a:pPr>
              <a:buFont typeface="Arial" charset="0"/>
              <a:buNone/>
            </a:pPr>
            <a:r>
              <a:rPr lang="ru-RU" smtClean="0"/>
              <a:t>Вздыхает на ходу:— </a:t>
            </a:r>
          </a:p>
          <a:p>
            <a:pPr>
              <a:buFont typeface="Arial" charset="0"/>
              <a:buNone/>
            </a:pPr>
            <a:r>
              <a:rPr lang="ru-RU" smtClean="0"/>
              <a:t>Ох, доска кончается.</a:t>
            </a:r>
          </a:p>
          <a:p>
            <a:pPr>
              <a:buFont typeface="Arial" charset="0"/>
              <a:buNone/>
            </a:pPr>
            <a:r>
              <a:rPr lang="ru-RU" smtClean="0"/>
              <a:t>Сейчас я упаду!</a:t>
            </a:r>
          </a:p>
        </p:txBody>
      </p:sp>
      <p:pic>
        <p:nvPicPr>
          <p:cNvPr id="18434" name="Picture 2" descr="C:\Users\Компас\Pictures\бычок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67325" y="2284413"/>
            <a:ext cx="2800350" cy="3276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87</TotalTime>
  <Words>219</Words>
  <Application>Microsoft Office PowerPoint</Application>
  <PresentationFormat>Экран (4:3)</PresentationFormat>
  <Paragraphs>54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БРОСИЛА, ПОД ДОЖДЁМ, ПРОМОК </vt:lpstr>
      <vt:lpstr> УРОНИЛИ, ОТОРВАЛИ, НЕ БРОШУ </vt:lpstr>
      <vt:lpstr> ЛОШАДКУ, ГРИВУ, В ГОСТИ </vt:lpstr>
      <vt:lpstr>ИДЁТ, ВЗДЫХАЕТ, УПАДУ</vt:lpstr>
      <vt:lpstr>ПЛАЧЕТ, УРОНИЛА, УТОНЕТ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Виктор Корж</cp:lastModifiedBy>
  <cp:revision>13</cp:revision>
  <dcterms:created xsi:type="dcterms:W3CDTF">2014-02-23T08:10:36Z</dcterms:created>
  <dcterms:modified xsi:type="dcterms:W3CDTF">2023-12-01T05:34:40Z</dcterms:modified>
</cp:coreProperties>
</file>